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Lst>
  <p:notesMasterIdLst>
    <p:notesMasterId r:id="rId23"/>
  </p:notesMasterIdLst>
  <p:sldIdLst>
    <p:sldId id="256" r:id="rId4"/>
    <p:sldId id="257" r:id="rId5"/>
    <p:sldId id="258" r:id="rId6"/>
    <p:sldId id="259" r:id="rId7"/>
    <p:sldId id="260" r:id="rId8"/>
    <p:sldId id="261" r:id="rId9"/>
    <p:sldId id="262" r:id="rId10"/>
    <p:sldId id="263" r:id="rId11"/>
    <p:sldId id="275" r:id="rId12"/>
    <p:sldId id="265" r:id="rId13"/>
    <p:sldId id="266" r:id="rId14"/>
    <p:sldId id="267" r:id="rId15"/>
    <p:sldId id="268" r:id="rId16"/>
    <p:sldId id="269" r:id="rId17"/>
    <p:sldId id="270" r:id="rId18"/>
    <p:sldId id="271" r:id="rId19"/>
    <p:sldId id="272" r:id="rId20"/>
    <p:sldId id="273" r:id="rId21"/>
    <p:sldId id="274" r:id="rId22"/>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4" autoAdjust="0"/>
    <p:restoredTop sz="94660"/>
  </p:normalViewPr>
  <p:slideViewPr>
    <p:cSldViewPr snapToGrid="0">
      <p:cViewPr varScale="1">
        <p:scale>
          <a:sx n="88" d="100"/>
          <a:sy n="88" d="100"/>
        </p:scale>
        <p:origin x="494" y="6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0" name="PlaceHolder 1"/>
          <p:cNvSpPr>
            <a:spLocks noGrp="1"/>
          </p:cNvSpPr>
          <p:nvPr>
            <p:ph type="body"/>
          </p:nvPr>
        </p:nvSpPr>
        <p:spPr>
          <a:xfrm>
            <a:off x="756000" y="5078520"/>
            <a:ext cx="6047640" cy="4811040"/>
          </a:xfrm>
          <a:prstGeom prst="rect">
            <a:avLst/>
          </a:prstGeom>
        </p:spPr>
        <p:txBody>
          <a:bodyPr lIns="0" tIns="0" rIns="0" bIns="0"/>
          <a:lstStyle/>
          <a:p>
            <a:r>
              <a:rPr lang="fr-FR" sz="2000" b="0" strike="noStrike" spc="-1">
                <a:solidFill>
                  <a:srgbClr val="000000"/>
                </a:solidFill>
                <a:uFill>
                  <a:solidFill>
                    <a:srgbClr val="FFFFFF"/>
                  </a:solidFill>
                </a:uFill>
                <a:latin typeface="Arial"/>
              </a:rPr>
              <a:t>Cliquez pour modifier le format des notes</a:t>
            </a:r>
          </a:p>
        </p:txBody>
      </p:sp>
      <p:sp>
        <p:nvSpPr>
          <p:cNvPr id="131" name="PlaceHolder 2"/>
          <p:cNvSpPr>
            <a:spLocks noGrp="1"/>
          </p:cNvSpPr>
          <p:nvPr>
            <p:ph type="hdr"/>
          </p:nvPr>
        </p:nvSpPr>
        <p:spPr>
          <a:xfrm>
            <a:off x="0" y="0"/>
            <a:ext cx="3280680" cy="534240"/>
          </a:xfrm>
          <a:prstGeom prst="rect">
            <a:avLst/>
          </a:prstGeom>
        </p:spPr>
        <p:txBody>
          <a:bodyPr lIns="0" tIns="0" rIns="0" bIns="0"/>
          <a:lstStyle/>
          <a:p>
            <a:r>
              <a:rPr lang="fr-FR" sz="1400" b="0" strike="noStrike" spc="-1">
                <a:solidFill>
                  <a:srgbClr val="000000"/>
                </a:solidFill>
                <a:uFill>
                  <a:solidFill>
                    <a:srgbClr val="FFFFFF"/>
                  </a:solidFill>
                </a:uFill>
                <a:latin typeface="Times New Roman"/>
              </a:rPr>
              <a:t> </a:t>
            </a:r>
          </a:p>
        </p:txBody>
      </p:sp>
      <p:sp>
        <p:nvSpPr>
          <p:cNvPr id="132" name="PlaceHolder 3"/>
          <p:cNvSpPr>
            <a:spLocks noGrp="1"/>
          </p:cNvSpPr>
          <p:nvPr>
            <p:ph type="dt"/>
          </p:nvPr>
        </p:nvSpPr>
        <p:spPr>
          <a:xfrm>
            <a:off x="4278960" y="0"/>
            <a:ext cx="3280680" cy="534240"/>
          </a:xfrm>
          <a:prstGeom prst="rect">
            <a:avLst/>
          </a:prstGeom>
        </p:spPr>
        <p:txBody>
          <a:bodyPr lIns="0" tIns="0" rIns="0" bIns="0"/>
          <a:lstStyle/>
          <a:p>
            <a:pPr algn="r"/>
            <a:r>
              <a:rPr lang="fr-FR" sz="1400" b="0" strike="noStrike" spc="-1">
                <a:solidFill>
                  <a:srgbClr val="000000"/>
                </a:solidFill>
                <a:uFill>
                  <a:solidFill>
                    <a:srgbClr val="FFFFFF"/>
                  </a:solidFill>
                </a:uFill>
                <a:latin typeface="Times New Roman"/>
              </a:rPr>
              <a:t> </a:t>
            </a:r>
          </a:p>
        </p:txBody>
      </p:sp>
      <p:sp>
        <p:nvSpPr>
          <p:cNvPr id="133" name="PlaceHolder 4"/>
          <p:cNvSpPr>
            <a:spLocks noGrp="1"/>
          </p:cNvSpPr>
          <p:nvPr>
            <p:ph type="ftr"/>
          </p:nvPr>
        </p:nvSpPr>
        <p:spPr>
          <a:xfrm>
            <a:off x="0" y="10157400"/>
            <a:ext cx="3280680" cy="534240"/>
          </a:xfrm>
          <a:prstGeom prst="rect">
            <a:avLst/>
          </a:prstGeom>
        </p:spPr>
        <p:txBody>
          <a:bodyPr lIns="0" tIns="0" rIns="0" bIns="0" anchor="b"/>
          <a:lstStyle/>
          <a:p>
            <a:r>
              <a:rPr lang="fr-FR" sz="1400" b="0" strike="noStrike" spc="-1">
                <a:solidFill>
                  <a:srgbClr val="000000"/>
                </a:solidFill>
                <a:uFill>
                  <a:solidFill>
                    <a:srgbClr val="FFFFFF"/>
                  </a:solidFill>
                </a:uFill>
                <a:latin typeface="Times New Roman"/>
              </a:rPr>
              <a:t> </a:t>
            </a:r>
          </a:p>
        </p:txBody>
      </p:sp>
      <p:sp>
        <p:nvSpPr>
          <p:cNvPr id="134" name="PlaceHolder 5"/>
          <p:cNvSpPr>
            <a:spLocks noGrp="1"/>
          </p:cNvSpPr>
          <p:nvPr>
            <p:ph type="sldNum"/>
          </p:nvPr>
        </p:nvSpPr>
        <p:spPr>
          <a:xfrm>
            <a:off x="4278960" y="10157400"/>
            <a:ext cx="3280680" cy="534240"/>
          </a:xfrm>
          <a:prstGeom prst="rect">
            <a:avLst/>
          </a:prstGeom>
        </p:spPr>
        <p:txBody>
          <a:bodyPr lIns="0" tIns="0" rIns="0" bIns="0" anchor="b"/>
          <a:lstStyle/>
          <a:p>
            <a:pPr algn="r"/>
            <a:fld id="{320530A7-51A6-41EA-B912-0E577CC2300F}" type="slidenum">
              <a:rPr lang="fr-FR" sz="1400" b="0" strike="noStrike" spc="-1">
                <a:solidFill>
                  <a:srgbClr val="000000"/>
                </a:solidFill>
                <a:uFill>
                  <a:solidFill>
                    <a:srgbClr val="FFFFFF"/>
                  </a:solidFill>
                </a:uFill>
                <a:latin typeface="Times New Roman"/>
              </a:rPr>
              <a:t>‹N°›</a:t>
            </a:fld>
            <a:endParaRPr lang="fr-FR"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18106763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5" name="PlaceHolder 1"/>
          <p:cNvSpPr>
            <a:spLocks noGrp="1"/>
          </p:cNvSpPr>
          <p:nvPr>
            <p:ph type="body"/>
          </p:nvPr>
        </p:nvSpPr>
        <p:spPr>
          <a:xfrm>
            <a:off x="685800" y="4400640"/>
            <a:ext cx="5486040" cy="3600000"/>
          </a:xfrm>
          <a:prstGeom prst="rect">
            <a:avLst/>
          </a:prstGeom>
        </p:spPr>
        <p:txBody>
          <a:bodyPr/>
          <a:lstStyle/>
          <a:p>
            <a:pPr>
              <a:lnSpc>
                <a:spcPct val="100000"/>
              </a:lnSpc>
            </a:pPr>
            <a:r>
              <a:rPr lang="fr-FR" sz="1200" b="0" strike="noStrike" spc="-1">
                <a:solidFill>
                  <a:srgbClr val="000000"/>
                </a:solidFill>
                <a:uFill>
                  <a:solidFill>
                    <a:srgbClr val="FFFFFF"/>
                  </a:solidFill>
                </a:uFill>
                <a:latin typeface="Calibri"/>
                <a:ea typeface="Calibri"/>
              </a:rPr>
              <a:t>Contexte : l’année de troisième, un palier d’orientation</a:t>
            </a:r>
            <a:endParaRPr lang="fr-FR" sz="1200" b="0" strike="noStrike" spc="-1">
              <a:solidFill>
                <a:srgbClr val="000000"/>
              </a:solidFill>
              <a:uFill>
                <a:solidFill>
                  <a:srgbClr val="FFFFFF"/>
                </a:solidFill>
              </a:uFill>
              <a:latin typeface="Arial"/>
            </a:endParaRPr>
          </a:p>
          <a:p>
            <a:pPr>
              <a:lnSpc>
                <a:spcPct val="100000"/>
              </a:lnSpc>
            </a:pPr>
            <a:r>
              <a:rPr lang="fr-FR" sz="1200" b="0" strike="noStrike" spc="-1">
                <a:solidFill>
                  <a:srgbClr val="000000"/>
                </a:solidFill>
                <a:uFill>
                  <a:solidFill>
                    <a:srgbClr val="FFFFFF"/>
                  </a:solidFill>
                </a:uFill>
                <a:latin typeface="Calibri"/>
                <a:ea typeface="Calibri"/>
              </a:rPr>
              <a:t>Objectif : passation d’un quiz pour que les élèves puissent vérifier leur niveau d’information sur le post-troisième et commencent progressivement à amorcer une réflexion sur leur choix d’orientation</a:t>
            </a:r>
            <a:endParaRPr lang="fr-FR" sz="1200" b="0" strike="noStrike" spc="-1">
              <a:solidFill>
                <a:srgbClr val="000000"/>
              </a:solidFill>
              <a:uFill>
                <a:solidFill>
                  <a:srgbClr val="FFFFFF"/>
                </a:solidFill>
              </a:uFill>
              <a:latin typeface="Arial"/>
            </a:endParaRPr>
          </a:p>
        </p:txBody>
      </p:sp>
      <p:sp>
        <p:nvSpPr>
          <p:cNvPr id="256" name="TextShape 2"/>
          <p:cNvSpPr txBox="1"/>
          <p:nvPr/>
        </p:nvSpPr>
        <p:spPr>
          <a:xfrm>
            <a:off x="3884760" y="8685360"/>
            <a:ext cx="2971440" cy="458280"/>
          </a:xfrm>
          <a:prstGeom prst="rect">
            <a:avLst/>
          </a:prstGeom>
          <a:noFill/>
          <a:ln>
            <a:noFill/>
          </a:ln>
        </p:spPr>
        <p:txBody>
          <a:bodyPr anchor="b"/>
          <a:lstStyle/>
          <a:p>
            <a:pPr algn="r">
              <a:lnSpc>
                <a:spcPct val="100000"/>
              </a:lnSpc>
            </a:pPr>
            <a:fld id="{B1B34142-F84C-4200-A375-1222F2E2EFCB}" type="slidenum">
              <a:rPr lang="fr-FR" sz="1400" b="0" strike="noStrike" spc="-1">
                <a:solidFill>
                  <a:srgbClr val="000000"/>
                </a:solidFill>
                <a:uFill>
                  <a:solidFill>
                    <a:srgbClr val="FFFFFF"/>
                  </a:solidFill>
                </a:uFill>
                <a:latin typeface="Times New Roman"/>
              </a:rPr>
              <a:t>2</a:t>
            </a:fld>
            <a:endParaRPr lang="fr-FR" sz="1400" b="0" strike="noStrike" spc="-1">
              <a:solidFill>
                <a:srgbClr val="000000"/>
              </a:solidFill>
              <a:uFill>
                <a:solidFill>
                  <a:srgbClr val="FFFFFF"/>
                </a:solidFill>
              </a:uFill>
              <a:latin typeface="Times New Roman"/>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 name="PlaceHolder 1"/>
          <p:cNvSpPr>
            <a:spLocks noGrp="1"/>
          </p:cNvSpPr>
          <p:nvPr>
            <p:ph type="body"/>
          </p:nvPr>
        </p:nvSpPr>
        <p:spPr>
          <a:xfrm>
            <a:off x="685800" y="4400640"/>
            <a:ext cx="5486040" cy="3600000"/>
          </a:xfrm>
          <a:prstGeom prst="rect">
            <a:avLst/>
          </a:prstGeom>
        </p:spPr>
        <p:txBody>
          <a:bodyPr/>
          <a:lstStyle/>
          <a:p>
            <a:endParaRPr lang="fr-FR" sz="2000" b="0" strike="noStrike" spc="-1">
              <a:solidFill>
                <a:srgbClr val="000000"/>
              </a:solidFill>
              <a:uFill>
                <a:solidFill>
                  <a:srgbClr val="FFFFFF"/>
                </a:solidFill>
              </a:uFill>
              <a:latin typeface="Arial"/>
            </a:endParaRPr>
          </a:p>
        </p:txBody>
      </p:sp>
      <p:sp>
        <p:nvSpPr>
          <p:cNvPr id="258" name="TextShape 2"/>
          <p:cNvSpPr txBox="1"/>
          <p:nvPr/>
        </p:nvSpPr>
        <p:spPr>
          <a:xfrm>
            <a:off x="3884760" y="8685360"/>
            <a:ext cx="2971440" cy="458280"/>
          </a:xfrm>
          <a:prstGeom prst="rect">
            <a:avLst/>
          </a:prstGeom>
          <a:noFill/>
          <a:ln>
            <a:noFill/>
          </a:ln>
        </p:spPr>
        <p:txBody>
          <a:bodyPr anchor="b"/>
          <a:lstStyle/>
          <a:p>
            <a:pPr algn="r">
              <a:lnSpc>
                <a:spcPct val="100000"/>
              </a:lnSpc>
            </a:pPr>
            <a:fld id="{B7357D77-B0CC-4696-A168-5CA63B603C8A}" type="slidenum">
              <a:rPr lang="fr-FR" sz="1400" b="0" strike="noStrike" spc="-1">
                <a:solidFill>
                  <a:srgbClr val="000000"/>
                </a:solidFill>
                <a:uFill>
                  <a:solidFill>
                    <a:srgbClr val="FFFFFF"/>
                  </a:solidFill>
                </a:uFill>
                <a:latin typeface="Times New Roman"/>
              </a:rPr>
              <a:t>3</a:t>
            </a:fld>
            <a:endParaRPr lang="fr-FR" sz="1400" b="0" strike="noStrike" spc="-1">
              <a:solidFill>
                <a:srgbClr val="000000"/>
              </a:solidFill>
              <a:uFill>
                <a:solidFill>
                  <a:srgbClr val="FFFFFF"/>
                </a:solidFill>
              </a:uFill>
              <a:latin typeface="Times New Roman"/>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 name="PlaceHolder 1"/>
          <p:cNvSpPr>
            <a:spLocks noGrp="1"/>
          </p:cNvSpPr>
          <p:nvPr>
            <p:ph type="body"/>
          </p:nvPr>
        </p:nvSpPr>
        <p:spPr>
          <a:xfrm>
            <a:off x="685800" y="4400640"/>
            <a:ext cx="5486040" cy="3600000"/>
          </a:xfrm>
          <a:prstGeom prst="rect">
            <a:avLst/>
          </a:prstGeom>
        </p:spPr>
        <p:txBody>
          <a:bodyPr/>
          <a:lstStyle/>
          <a:p>
            <a:pPr>
              <a:lnSpc>
                <a:spcPct val="100000"/>
              </a:lnSpc>
            </a:pPr>
            <a:r>
              <a:rPr lang="fr-FR" sz="1200" b="0" strike="noStrike" spc="-1">
                <a:solidFill>
                  <a:srgbClr val="000000"/>
                </a:solidFill>
                <a:uFill>
                  <a:solidFill>
                    <a:srgbClr val="FFFFFF"/>
                  </a:solidFill>
                </a:uFill>
                <a:latin typeface="Calibri"/>
                <a:ea typeface="Calibri"/>
              </a:rPr>
              <a:t>http://www.nouvelle-voiepro.fr/</a:t>
            </a:r>
            <a:endParaRPr lang="fr-FR" sz="1200" b="0" strike="noStrike" spc="-1">
              <a:solidFill>
                <a:srgbClr val="000000"/>
              </a:solidFill>
              <a:uFill>
                <a:solidFill>
                  <a:srgbClr val="FFFFFF"/>
                </a:solidFill>
              </a:uFill>
              <a:latin typeface="Arial"/>
            </a:endParaRPr>
          </a:p>
          <a:p>
            <a:pPr>
              <a:lnSpc>
                <a:spcPct val="100000"/>
              </a:lnSpc>
            </a:pPr>
            <a:endParaRPr lang="fr-FR" sz="1200" b="0" strike="noStrike" spc="-1">
              <a:solidFill>
                <a:srgbClr val="000000"/>
              </a:solidFill>
              <a:uFill>
                <a:solidFill>
                  <a:srgbClr val="FFFFFF"/>
                </a:solidFill>
              </a:uFill>
              <a:latin typeface="Arial"/>
            </a:endParaRPr>
          </a:p>
        </p:txBody>
      </p:sp>
      <p:sp>
        <p:nvSpPr>
          <p:cNvPr id="260" name="TextShape 2"/>
          <p:cNvSpPr txBox="1"/>
          <p:nvPr/>
        </p:nvSpPr>
        <p:spPr>
          <a:xfrm>
            <a:off x="3884760" y="8685360"/>
            <a:ext cx="2971440" cy="458280"/>
          </a:xfrm>
          <a:prstGeom prst="rect">
            <a:avLst/>
          </a:prstGeom>
          <a:noFill/>
          <a:ln>
            <a:noFill/>
          </a:ln>
        </p:spPr>
        <p:txBody>
          <a:bodyPr anchor="b"/>
          <a:lstStyle/>
          <a:p>
            <a:pPr algn="r">
              <a:lnSpc>
                <a:spcPct val="100000"/>
              </a:lnSpc>
            </a:pPr>
            <a:fld id="{73805BE4-0EFB-4A6B-A19A-68A9C7C6FD8D}" type="slidenum">
              <a:rPr lang="fr-FR" sz="1400" b="0" strike="noStrike" spc="-1">
                <a:solidFill>
                  <a:srgbClr val="000000"/>
                </a:solidFill>
                <a:uFill>
                  <a:solidFill>
                    <a:srgbClr val="FFFFFF"/>
                  </a:solidFill>
                </a:uFill>
                <a:latin typeface="Times New Roman"/>
              </a:rPr>
              <a:t>8</a:t>
            </a:fld>
            <a:endParaRPr lang="fr-FR" sz="1400" b="0" strike="noStrike" spc="-1">
              <a:solidFill>
                <a:srgbClr val="000000"/>
              </a:solidFill>
              <a:uFill>
                <a:solidFill>
                  <a:srgbClr val="FFFFFF"/>
                </a:solidFill>
              </a:uFill>
              <a:latin typeface="Times New Roman"/>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36" name="PlaceHolder 2"/>
          <p:cNvSpPr>
            <a:spLocks noGrp="1"/>
          </p:cNvSpPr>
          <p:nvPr>
            <p:ph type="body"/>
          </p:nvPr>
        </p:nvSpPr>
        <p:spPr>
          <a:xfrm>
            <a:off x="1066680" y="2103120"/>
            <a:ext cx="100580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37" name="PlaceHolder 3"/>
          <p:cNvSpPr>
            <a:spLocks noGrp="1"/>
          </p:cNvSpPr>
          <p:nvPr>
            <p:ph type="body"/>
          </p:nvPr>
        </p:nvSpPr>
        <p:spPr>
          <a:xfrm>
            <a:off x="1066680" y="4156920"/>
            <a:ext cx="100580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8"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39" name="PlaceHolder 2"/>
          <p:cNvSpPr>
            <a:spLocks noGrp="1"/>
          </p:cNvSpPr>
          <p:nvPr>
            <p:ph type="body"/>
          </p:nvPr>
        </p:nvSpPr>
        <p:spPr>
          <a:xfrm>
            <a:off x="106668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40" name="PlaceHolder 3"/>
          <p:cNvSpPr>
            <a:spLocks noGrp="1"/>
          </p:cNvSpPr>
          <p:nvPr>
            <p:ph type="body"/>
          </p:nvPr>
        </p:nvSpPr>
        <p:spPr>
          <a:xfrm>
            <a:off x="622080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41" name="PlaceHolder 4"/>
          <p:cNvSpPr>
            <a:spLocks noGrp="1"/>
          </p:cNvSpPr>
          <p:nvPr>
            <p:ph type="body"/>
          </p:nvPr>
        </p:nvSpPr>
        <p:spPr>
          <a:xfrm>
            <a:off x="6220800" y="41569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42" name="PlaceHolder 5"/>
          <p:cNvSpPr>
            <a:spLocks noGrp="1"/>
          </p:cNvSpPr>
          <p:nvPr>
            <p:ph type="body"/>
          </p:nvPr>
        </p:nvSpPr>
        <p:spPr>
          <a:xfrm>
            <a:off x="1066680" y="41569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43"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44" name="PlaceHolder 2"/>
          <p:cNvSpPr>
            <a:spLocks noGrp="1"/>
          </p:cNvSpPr>
          <p:nvPr>
            <p:ph type="body"/>
          </p:nvPr>
        </p:nvSpPr>
        <p:spPr>
          <a:xfrm>
            <a:off x="1066680" y="2103120"/>
            <a:ext cx="100580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45" name="PlaceHolder 3"/>
          <p:cNvSpPr>
            <a:spLocks noGrp="1"/>
          </p:cNvSpPr>
          <p:nvPr>
            <p:ph type="body"/>
          </p:nvPr>
        </p:nvSpPr>
        <p:spPr>
          <a:xfrm>
            <a:off x="1066680" y="2103120"/>
            <a:ext cx="100580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pic>
        <p:nvPicPr>
          <p:cNvPr id="46" name="Image 45"/>
          <p:cNvPicPr/>
          <p:nvPr/>
        </p:nvPicPr>
        <p:blipFill>
          <a:blip r:embed="rId2"/>
          <a:stretch/>
        </p:blipFill>
        <p:spPr>
          <a:xfrm>
            <a:off x="3631680" y="2102760"/>
            <a:ext cx="4927320" cy="3931560"/>
          </a:xfrm>
          <a:prstGeom prst="rect">
            <a:avLst/>
          </a:prstGeom>
          <a:ln>
            <a:noFill/>
          </a:ln>
        </p:spPr>
      </p:pic>
      <p:pic>
        <p:nvPicPr>
          <p:cNvPr id="47" name="Image 46"/>
          <p:cNvPicPr/>
          <p:nvPr/>
        </p:nvPicPr>
        <p:blipFill>
          <a:blip r:embed="rId2"/>
          <a:stretch/>
        </p:blipFill>
        <p:spPr>
          <a:xfrm>
            <a:off x="3631680" y="2102760"/>
            <a:ext cx="4927320" cy="3931560"/>
          </a:xfrm>
          <a:prstGeom prst="rect">
            <a:avLst/>
          </a:prstGeom>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5"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56" name="PlaceHolder 2"/>
          <p:cNvSpPr>
            <a:spLocks noGrp="1"/>
          </p:cNvSpPr>
          <p:nvPr>
            <p:ph type="subTitle"/>
          </p:nvPr>
        </p:nvSpPr>
        <p:spPr>
          <a:xfrm>
            <a:off x="1066680" y="2103120"/>
            <a:ext cx="10058040" cy="3931560"/>
          </a:xfrm>
          <a:prstGeom prst="rect">
            <a:avLst/>
          </a:prstGeom>
        </p:spPr>
        <p:txBody>
          <a:bodyPr lIns="0" tIns="0" rIns="0" bIns="0" anchor="ctr"/>
          <a:lstStyle/>
          <a:p>
            <a:pPr algn="ctr"/>
            <a:endParaRPr lang="fr-F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58" name="PlaceHolder 2"/>
          <p:cNvSpPr>
            <a:spLocks noGrp="1"/>
          </p:cNvSpPr>
          <p:nvPr>
            <p:ph type="body"/>
          </p:nvPr>
        </p:nvSpPr>
        <p:spPr>
          <a:xfrm>
            <a:off x="1066680" y="2103120"/>
            <a:ext cx="100580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60" name="PlaceHolder 2"/>
          <p:cNvSpPr>
            <a:spLocks noGrp="1"/>
          </p:cNvSpPr>
          <p:nvPr>
            <p:ph type="body"/>
          </p:nvPr>
        </p:nvSpPr>
        <p:spPr>
          <a:xfrm>
            <a:off x="1066680" y="2103120"/>
            <a:ext cx="49082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61" name="PlaceHolder 3"/>
          <p:cNvSpPr>
            <a:spLocks noGrp="1"/>
          </p:cNvSpPr>
          <p:nvPr>
            <p:ph type="body"/>
          </p:nvPr>
        </p:nvSpPr>
        <p:spPr>
          <a:xfrm>
            <a:off x="6220800" y="2103120"/>
            <a:ext cx="49082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2"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63" name="PlaceHolder 1"/>
          <p:cNvSpPr>
            <a:spLocks noGrp="1"/>
          </p:cNvSpPr>
          <p:nvPr>
            <p:ph type="subTitle"/>
          </p:nvPr>
        </p:nvSpPr>
        <p:spPr>
          <a:xfrm>
            <a:off x="1066680" y="642600"/>
            <a:ext cx="10058040" cy="6357600"/>
          </a:xfrm>
          <a:prstGeom prst="rect">
            <a:avLst/>
          </a:prstGeom>
        </p:spPr>
        <p:txBody>
          <a:bodyPr lIns="0" tIns="0" rIns="0" bIns="0" anchor="ctr"/>
          <a:lstStyle/>
          <a:p>
            <a:pPr algn="ctr"/>
            <a:endParaRPr lang="fr-F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65" name="PlaceHolder 2"/>
          <p:cNvSpPr>
            <a:spLocks noGrp="1"/>
          </p:cNvSpPr>
          <p:nvPr>
            <p:ph type="body"/>
          </p:nvPr>
        </p:nvSpPr>
        <p:spPr>
          <a:xfrm>
            <a:off x="106668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66" name="PlaceHolder 3"/>
          <p:cNvSpPr>
            <a:spLocks noGrp="1"/>
          </p:cNvSpPr>
          <p:nvPr>
            <p:ph type="body"/>
          </p:nvPr>
        </p:nvSpPr>
        <p:spPr>
          <a:xfrm>
            <a:off x="1066680" y="41569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67" name="PlaceHolder 4"/>
          <p:cNvSpPr>
            <a:spLocks noGrp="1"/>
          </p:cNvSpPr>
          <p:nvPr>
            <p:ph type="body"/>
          </p:nvPr>
        </p:nvSpPr>
        <p:spPr>
          <a:xfrm>
            <a:off x="6220800" y="2103120"/>
            <a:ext cx="49082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4"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15" name="PlaceHolder 2"/>
          <p:cNvSpPr>
            <a:spLocks noGrp="1"/>
          </p:cNvSpPr>
          <p:nvPr>
            <p:ph type="subTitle"/>
          </p:nvPr>
        </p:nvSpPr>
        <p:spPr>
          <a:xfrm>
            <a:off x="1066680" y="2103120"/>
            <a:ext cx="10058040" cy="3931560"/>
          </a:xfrm>
          <a:prstGeom prst="rect">
            <a:avLst/>
          </a:prstGeom>
        </p:spPr>
        <p:txBody>
          <a:bodyPr lIns="0" tIns="0" rIns="0" bIns="0" anchor="ctr"/>
          <a:lstStyle/>
          <a:p>
            <a:pPr algn="ctr"/>
            <a:endParaRPr lang="fr-F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8"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69" name="PlaceHolder 2"/>
          <p:cNvSpPr>
            <a:spLocks noGrp="1"/>
          </p:cNvSpPr>
          <p:nvPr>
            <p:ph type="body"/>
          </p:nvPr>
        </p:nvSpPr>
        <p:spPr>
          <a:xfrm>
            <a:off x="1066680" y="2103120"/>
            <a:ext cx="49082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70" name="PlaceHolder 3"/>
          <p:cNvSpPr>
            <a:spLocks noGrp="1"/>
          </p:cNvSpPr>
          <p:nvPr>
            <p:ph type="body"/>
          </p:nvPr>
        </p:nvSpPr>
        <p:spPr>
          <a:xfrm>
            <a:off x="622080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71" name="PlaceHolder 4"/>
          <p:cNvSpPr>
            <a:spLocks noGrp="1"/>
          </p:cNvSpPr>
          <p:nvPr>
            <p:ph type="body"/>
          </p:nvPr>
        </p:nvSpPr>
        <p:spPr>
          <a:xfrm>
            <a:off x="6220800" y="41569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72"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73" name="PlaceHolder 2"/>
          <p:cNvSpPr>
            <a:spLocks noGrp="1"/>
          </p:cNvSpPr>
          <p:nvPr>
            <p:ph type="body"/>
          </p:nvPr>
        </p:nvSpPr>
        <p:spPr>
          <a:xfrm>
            <a:off x="106668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74" name="PlaceHolder 3"/>
          <p:cNvSpPr>
            <a:spLocks noGrp="1"/>
          </p:cNvSpPr>
          <p:nvPr>
            <p:ph type="body"/>
          </p:nvPr>
        </p:nvSpPr>
        <p:spPr>
          <a:xfrm>
            <a:off x="622080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75" name="PlaceHolder 4"/>
          <p:cNvSpPr>
            <a:spLocks noGrp="1"/>
          </p:cNvSpPr>
          <p:nvPr>
            <p:ph type="body"/>
          </p:nvPr>
        </p:nvSpPr>
        <p:spPr>
          <a:xfrm>
            <a:off x="1066680" y="4156920"/>
            <a:ext cx="100580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76"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77" name="PlaceHolder 2"/>
          <p:cNvSpPr>
            <a:spLocks noGrp="1"/>
          </p:cNvSpPr>
          <p:nvPr>
            <p:ph type="body"/>
          </p:nvPr>
        </p:nvSpPr>
        <p:spPr>
          <a:xfrm>
            <a:off x="1066680" y="2103120"/>
            <a:ext cx="100580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78" name="PlaceHolder 3"/>
          <p:cNvSpPr>
            <a:spLocks noGrp="1"/>
          </p:cNvSpPr>
          <p:nvPr>
            <p:ph type="body"/>
          </p:nvPr>
        </p:nvSpPr>
        <p:spPr>
          <a:xfrm>
            <a:off x="1066680" y="4156920"/>
            <a:ext cx="100580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9"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80" name="PlaceHolder 2"/>
          <p:cNvSpPr>
            <a:spLocks noGrp="1"/>
          </p:cNvSpPr>
          <p:nvPr>
            <p:ph type="body"/>
          </p:nvPr>
        </p:nvSpPr>
        <p:spPr>
          <a:xfrm>
            <a:off x="106668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81" name="PlaceHolder 3"/>
          <p:cNvSpPr>
            <a:spLocks noGrp="1"/>
          </p:cNvSpPr>
          <p:nvPr>
            <p:ph type="body"/>
          </p:nvPr>
        </p:nvSpPr>
        <p:spPr>
          <a:xfrm>
            <a:off x="622080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82" name="PlaceHolder 4"/>
          <p:cNvSpPr>
            <a:spLocks noGrp="1"/>
          </p:cNvSpPr>
          <p:nvPr>
            <p:ph type="body"/>
          </p:nvPr>
        </p:nvSpPr>
        <p:spPr>
          <a:xfrm>
            <a:off x="6220800" y="41569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83" name="PlaceHolder 5"/>
          <p:cNvSpPr>
            <a:spLocks noGrp="1"/>
          </p:cNvSpPr>
          <p:nvPr>
            <p:ph type="body"/>
          </p:nvPr>
        </p:nvSpPr>
        <p:spPr>
          <a:xfrm>
            <a:off x="1066680" y="41569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84"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85" name="PlaceHolder 2"/>
          <p:cNvSpPr>
            <a:spLocks noGrp="1"/>
          </p:cNvSpPr>
          <p:nvPr>
            <p:ph type="body"/>
          </p:nvPr>
        </p:nvSpPr>
        <p:spPr>
          <a:xfrm>
            <a:off x="1066680" y="2103120"/>
            <a:ext cx="100580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86" name="PlaceHolder 3"/>
          <p:cNvSpPr>
            <a:spLocks noGrp="1"/>
          </p:cNvSpPr>
          <p:nvPr>
            <p:ph type="body"/>
          </p:nvPr>
        </p:nvSpPr>
        <p:spPr>
          <a:xfrm>
            <a:off x="1066680" y="2103120"/>
            <a:ext cx="100580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pic>
        <p:nvPicPr>
          <p:cNvPr id="87" name="Image 86"/>
          <p:cNvPicPr/>
          <p:nvPr/>
        </p:nvPicPr>
        <p:blipFill>
          <a:blip r:embed="rId2"/>
          <a:stretch/>
        </p:blipFill>
        <p:spPr>
          <a:xfrm>
            <a:off x="3631680" y="2102760"/>
            <a:ext cx="4927320" cy="3931560"/>
          </a:xfrm>
          <a:prstGeom prst="rect">
            <a:avLst/>
          </a:prstGeom>
          <a:ln>
            <a:noFill/>
          </a:ln>
        </p:spPr>
      </p:pic>
      <p:pic>
        <p:nvPicPr>
          <p:cNvPr id="88" name="Image 87"/>
          <p:cNvPicPr/>
          <p:nvPr/>
        </p:nvPicPr>
        <p:blipFill>
          <a:blip r:embed="rId2"/>
          <a:stretch/>
        </p:blipFill>
        <p:spPr>
          <a:xfrm>
            <a:off x="3631680" y="2102760"/>
            <a:ext cx="4927320" cy="3931560"/>
          </a:xfrm>
          <a:prstGeom prst="rect">
            <a:avLst/>
          </a:prstGeom>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96"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97" name="PlaceHolder 2"/>
          <p:cNvSpPr>
            <a:spLocks noGrp="1"/>
          </p:cNvSpPr>
          <p:nvPr>
            <p:ph type="subTitle"/>
          </p:nvPr>
        </p:nvSpPr>
        <p:spPr>
          <a:xfrm>
            <a:off x="1066680" y="2103120"/>
            <a:ext cx="10058040" cy="3931560"/>
          </a:xfrm>
          <a:prstGeom prst="rect">
            <a:avLst/>
          </a:prstGeom>
        </p:spPr>
        <p:txBody>
          <a:bodyPr lIns="0" tIns="0" rIns="0" bIns="0" anchor="ctr"/>
          <a:lstStyle/>
          <a:p>
            <a:pPr algn="ctr"/>
            <a:endParaRPr lang="fr-F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98"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99" name="PlaceHolder 2"/>
          <p:cNvSpPr>
            <a:spLocks noGrp="1"/>
          </p:cNvSpPr>
          <p:nvPr>
            <p:ph type="body"/>
          </p:nvPr>
        </p:nvSpPr>
        <p:spPr>
          <a:xfrm>
            <a:off x="1066680" y="2103120"/>
            <a:ext cx="100580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00"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101" name="PlaceHolder 2"/>
          <p:cNvSpPr>
            <a:spLocks noGrp="1"/>
          </p:cNvSpPr>
          <p:nvPr>
            <p:ph type="body"/>
          </p:nvPr>
        </p:nvSpPr>
        <p:spPr>
          <a:xfrm>
            <a:off x="1066680" y="2103120"/>
            <a:ext cx="49082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102" name="PlaceHolder 3"/>
          <p:cNvSpPr>
            <a:spLocks noGrp="1"/>
          </p:cNvSpPr>
          <p:nvPr>
            <p:ph type="body"/>
          </p:nvPr>
        </p:nvSpPr>
        <p:spPr>
          <a:xfrm>
            <a:off x="6220800" y="2103120"/>
            <a:ext cx="49082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03"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17" name="PlaceHolder 2"/>
          <p:cNvSpPr>
            <a:spLocks noGrp="1"/>
          </p:cNvSpPr>
          <p:nvPr>
            <p:ph type="body"/>
          </p:nvPr>
        </p:nvSpPr>
        <p:spPr>
          <a:xfrm>
            <a:off x="1066680" y="2103120"/>
            <a:ext cx="100580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04" name="PlaceHolder 1"/>
          <p:cNvSpPr>
            <a:spLocks noGrp="1"/>
          </p:cNvSpPr>
          <p:nvPr>
            <p:ph type="subTitle"/>
          </p:nvPr>
        </p:nvSpPr>
        <p:spPr>
          <a:xfrm>
            <a:off x="1066680" y="642600"/>
            <a:ext cx="10058040" cy="6357600"/>
          </a:xfrm>
          <a:prstGeom prst="rect">
            <a:avLst/>
          </a:prstGeom>
        </p:spPr>
        <p:txBody>
          <a:bodyPr lIns="0" tIns="0" rIns="0" bIns="0" anchor="ctr"/>
          <a:lstStyle/>
          <a:p>
            <a:pPr algn="ctr"/>
            <a:endParaRPr lang="fr-F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05"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106" name="PlaceHolder 2"/>
          <p:cNvSpPr>
            <a:spLocks noGrp="1"/>
          </p:cNvSpPr>
          <p:nvPr>
            <p:ph type="body"/>
          </p:nvPr>
        </p:nvSpPr>
        <p:spPr>
          <a:xfrm>
            <a:off x="106668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107" name="PlaceHolder 3"/>
          <p:cNvSpPr>
            <a:spLocks noGrp="1"/>
          </p:cNvSpPr>
          <p:nvPr>
            <p:ph type="body"/>
          </p:nvPr>
        </p:nvSpPr>
        <p:spPr>
          <a:xfrm>
            <a:off x="1066680" y="41569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108" name="PlaceHolder 4"/>
          <p:cNvSpPr>
            <a:spLocks noGrp="1"/>
          </p:cNvSpPr>
          <p:nvPr>
            <p:ph type="body"/>
          </p:nvPr>
        </p:nvSpPr>
        <p:spPr>
          <a:xfrm>
            <a:off x="6220800" y="2103120"/>
            <a:ext cx="49082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09"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110" name="PlaceHolder 2"/>
          <p:cNvSpPr>
            <a:spLocks noGrp="1"/>
          </p:cNvSpPr>
          <p:nvPr>
            <p:ph type="body"/>
          </p:nvPr>
        </p:nvSpPr>
        <p:spPr>
          <a:xfrm>
            <a:off x="1066680" y="2103120"/>
            <a:ext cx="49082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111" name="PlaceHolder 3"/>
          <p:cNvSpPr>
            <a:spLocks noGrp="1"/>
          </p:cNvSpPr>
          <p:nvPr>
            <p:ph type="body"/>
          </p:nvPr>
        </p:nvSpPr>
        <p:spPr>
          <a:xfrm>
            <a:off x="622080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112" name="PlaceHolder 4"/>
          <p:cNvSpPr>
            <a:spLocks noGrp="1"/>
          </p:cNvSpPr>
          <p:nvPr>
            <p:ph type="body"/>
          </p:nvPr>
        </p:nvSpPr>
        <p:spPr>
          <a:xfrm>
            <a:off x="6220800" y="41569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13"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114" name="PlaceHolder 2"/>
          <p:cNvSpPr>
            <a:spLocks noGrp="1"/>
          </p:cNvSpPr>
          <p:nvPr>
            <p:ph type="body"/>
          </p:nvPr>
        </p:nvSpPr>
        <p:spPr>
          <a:xfrm>
            <a:off x="106668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115" name="PlaceHolder 3"/>
          <p:cNvSpPr>
            <a:spLocks noGrp="1"/>
          </p:cNvSpPr>
          <p:nvPr>
            <p:ph type="body"/>
          </p:nvPr>
        </p:nvSpPr>
        <p:spPr>
          <a:xfrm>
            <a:off x="622080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116" name="PlaceHolder 4"/>
          <p:cNvSpPr>
            <a:spLocks noGrp="1"/>
          </p:cNvSpPr>
          <p:nvPr>
            <p:ph type="body"/>
          </p:nvPr>
        </p:nvSpPr>
        <p:spPr>
          <a:xfrm>
            <a:off x="1066680" y="4156920"/>
            <a:ext cx="100580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17"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118" name="PlaceHolder 2"/>
          <p:cNvSpPr>
            <a:spLocks noGrp="1"/>
          </p:cNvSpPr>
          <p:nvPr>
            <p:ph type="body"/>
          </p:nvPr>
        </p:nvSpPr>
        <p:spPr>
          <a:xfrm>
            <a:off x="1066680" y="2103120"/>
            <a:ext cx="100580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119" name="PlaceHolder 3"/>
          <p:cNvSpPr>
            <a:spLocks noGrp="1"/>
          </p:cNvSpPr>
          <p:nvPr>
            <p:ph type="body"/>
          </p:nvPr>
        </p:nvSpPr>
        <p:spPr>
          <a:xfrm>
            <a:off x="1066680" y="4156920"/>
            <a:ext cx="100580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20"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121" name="PlaceHolder 2"/>
          <p:cNvSpPr>
            <a:spLocks noGrp="1"/>
          </p:cNvSpPr>
          <p:nvPr>
            <p:ph type="body"/>
          </p:nvPr>
        </p:nvSpPr>
        <p:spPr>
          <a:xfrm>
            <a:off x="106668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122" name="PlaceHolder 3"/>
          <p:cNvSpPr>
            <a:spLocks noGrp="1"/>
          </p:cNvSpPr>
          <p:nvPr>
            <p:ph type="body"/>
          </p:nvPr>
        </p:nvSpPr>
        <p:spPr>
          <a:xfrm>
            <a:off x="622080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123" name="PlaceHolder 4"/>
          <p:cNvSpPr>
            <a:spLocks noGrp="1"/>
          </p:cNvSpPr>
          <p:nvPr>
            <p:ph type="body"/>
          </p:nvPr>
        </p:nvSpPr>
        <p:spPr>
          <a:xfrm>
            <a:off x="6220800" y="41569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124" name="PlaceHolder 5"/>
          <p:cNvSpPr>
            <a:spLocks noGrp="1"/>
          </p:cNvSpPr>
          <p:nvPr>
            <p:ph type="body"/>
          </p:nvPr>
        </p:nvSpPr>
        <p:spPr>
          <a:xfrm>
            <a:off x="1066680" y="41569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25"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126" name="PlaceHolder 2"/>
          <p:cNvSpPr>
            <a:spLocks noGrp="1"/>
          </p:cNvSpPr>
          <p:nvPr>
            <p:ph type="body"/>
          </p:nvPr>
        </p:nvSpPr>
        <p:spPr>
          <a:xfrm>
            <a:off x="1066680" y="2103120"/>
            <a:ext cx="100580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127" name="PlaceHolder 3"/>
          <p:cNvSpPr>
            <a:spLocks noGrp="1"/>
          </p:cNvSpPr>
          <p:nvPr>
            <p:ph type="body"/>
          </p:nvPr>
        </p:nvSpPr>
        <p:spPr>
          <a:xfrm>
            <a:off x="1066680" y="2103120"/>
            <a:ext cx="100580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pic>
        <p:nvPicPr>
          <p:cNvPr id="128" name="Image 127"/>
          <p:cNvPicPr/>
          <p:nvPr/>
        </p:nvPicPr>
        <p:blipFill>
          <a:blip r:embed="rId2"/>
          <a:stretch/>
        </p:blipFill>
        <p:spPr>
          <a:xfrm>
            <a:off x="3631680" y="2102760"/>
            <a:ext cx="4927320" cy="3931560"/>
          </a:xfrm>
          <a:prstGeom prst="rect">
            <a:avLst/>
          </a:prstGeom>
          <a:ln>
            <a:noFill/>
          </a:ln>
        </p:spPr>
      </p:pic>
      <p:pic>
        <p:nvPicPr>
          <p:cNvPr id="129" name="Image 128"/>
          <p:cNvPicPr/>
          <p:nvPr/>
        </p:nvPicPr>
        <p:blipFill>
          <a:blip r:embed="rId2"/>
          <a:stretch/>
        </p:blipFill>
        <p:spPr>
          <a:xfrm>
            <a:off x="3631680" y="2102760"/>
            <a:ext cx="4927320" cy="3931560"/>
          </a:xfrm>
          <a:prstGeom prst="rect">
            <a:avLst/>
          </a:prstGeom>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19" name="PlaceHolder 2"/>
          <p:cNvSpPr>
            <a:spLocks noGrp="1"/>
          </p:cNvSpPr>
          <p:nvPr>
            <p:ph type="body"/>
          </p:nvPr>
        </p:nvSpPr>
        <p:spPr>
          <a:xfrm>
            <a:off x="1066680" y="2103120"/>
            <a:ext cx="49082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20" name="PlaceHolder 3"/>
          <p:cNvSpPr>
            <a:spLocks noGrp="1"/>
          </p:cNvSpPr>
          <p:nvPr>
            <p:ph type="body"/>
          </p:nvPr>
        </p:nvSpPr>
        <p:spPr>
          <a:xfrm>
            <a:off x="6220800" y="2103120"/>
            <a:ext cx="49082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1"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22" name="PlaceHolder 1"/>
          <p:cNvSpPr>
            <a:spLocks noGrp="1"/>
          </p:cNvSpPr>
          <p:nvPr>
            <p:ph type="subTitle"/>
          </p:nvPr>
        </p:nvSpPr>
        <p:spPr>
          <a:xfrm>
            <a:off x="1066680" y="642600"/>
            <a:ext cx="10058040" cy="6357600"/>
          </a:xfrm>
          <a:prstGeom prst="rect">
            <a:avLst/>
          </a:prstGeom>
        </p:spPr>
        <p:txBody>
          <a:bodyPr lIns="0" tIns="0" rIns="0" bIns="0" anchor="ctr"/>
          <a:lstStyle/>
          <a:p>
            <a:pPr algn="ctr"/>
            <a:endParaRPr lang="fr-FR" sz="3200" b="0" strike="noStrike" spc="-1">
              <a:solidFill>
                <a:srgbClr val="000000"/>
              </a:solidFill>
              <a:uFill>
                <a:solidFill>
                  <a:srgbClr val="FFFFFF"/>
                </a:solidFill>
              </a:uFill>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24" name="PlaceHolder 2"/>
          <p:cNvSpPr>
            <a:spLocks noGrp="1"/>
          </p:cNvSpPr>
          <p:nvPr>
            <p:ph type="body"/>
          </p:nvPr>
        </p:nvSpPr>
        <p:spPr>
          <a:xfrm>
            <a:off x="106668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25" name="PlaceHolder 3"/>
          <p:cNvSpPr>
            <a:spLocks noGrp="1"/>
          </p:cNvSpPr>
          <p:nvPr>
            <p:ph type="body"/>
          </p:nvPr>
        </p:nvSpPr>
        <p:spPr>
          <a:xfrm>
            <a:off x="1066680" y="41569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26" name="PlaceHolder 4"/>
          <p:cNvSpPr>
            <a:spLocks noGrp="1"/>
          </p:cNvSpPr>
          <p:nvPr>
            <p:ph type="body"/>
          </p:nvPr>
        </p:nvSpPr>
        <p:spPr>
          <a:xfrm>
            <a:off x="6220800" y="2103120"/>
            <a:ext cx="49082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28" name="PlaceHolder 2"/>
          <p:cNvSpPr>
            <a:spLocks noGrp="1"/>
          </p:cNvSpPr>
          <p:nvPr>
            <p:ph type="body"/>
          </p:nvPr>
        </p:nvSpPr>
        <p:spPr>
          <a:xfrm>
            <a:off x="1066680" y="2103120"/>
            <a:ext cx="4908240" cy="393156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29" name="PlaceHolder 3"/>
          <p:cNvSpPr>
            <a:spLocks noGrp="1"/>
          </p:cNvSpPr>
          <p:nvPr>
            <p:ph type="body"/>
          </p:nvPr>
        </p:nvSpPr>
        <p:spPr>
          <a:xfrm>
            <a:off x="622080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30" name="PlaceHolder 4"/>
          <p:cNvSpPr>
            <a:spLocks noGrp="1"/>
          </p:cNvSpPr>
          <p:nvPr>
            <p:ph type="body"/>
          </p:nvPr>
        </p:nvSpPr>
        <p:spPr>
          <a:xfrm>
            <a:off x="6220800" y="41569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1066680" y="642600"/>
            <a:ext cx="10058040" cy="1371240"/>
          </a:xfrm>
          <a:prstGeom prst="rect">
            <a:avLst/>
          </a:prstGeom>
        </p:spPr>
        <p:txBody>
          <a:bodyPr lIns="0" tIns="0" rIns="0" bIns="0" anchor="ctr"/>
          <a:lstStyle/>
          <a:p>
            <a:endParaRPr lang="fr-FR" sz="1400" b="0" strike="noStrike" spc="-1">
              <a:solidFill>
                <a:srgbClr val="000000"/>
              </a:solidFill>
              <a:uFill>
                <a:solidFill>
                  <a:srgbClr val="FFFFFF"/>
                </a:solidFill>
              </a:uFill>
              <a:latin typeface="Arial"/>
            </a:endParaRPr>
          </a:p>
        </p:txBody>
      </p:sp>
      <p:sp>
        <p:nvSpPr>
          <p:cNvPr id="32" name="PlaceHolder 2"/>
          <p:cNvSpPr>
            <a:spLocks noGrp="1"/>
          </p:cNvSpPr>
          <p:nvPr>
            <p:ph type="body"/>
          </p:nvPr>
        </p:nvSpPr>
        <p:spPr>
          <a:xfrm>
            <a:off x="106668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33" name="PlaceHolder 3"/>
          <p:cNvSpPr>
            <a:spLocks noGrp="1"/>
          </p:cNvSpPr>
          <p:nvPr>
            <p:ph type="body"/>
          </p:nvPr>
        </p:nvSpPr>
        <p:spPr>
          <a:xfrm>
            <a:off x="6220800" y="2103120"/>
            <a:ext cx="49082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
        <p:nvSpPr>
          <p:cNvPr id="34" name="PlaceHolder 4"/>
          <p:cNvSpPr>
            <a:spLocks noGrp="1"/>
          </p:cNvSpPr>
          <p:nvPr>
            <p:ph type="body"/>
          </p:nvPr>
        </p:nvSpPr>
        <p:spPr>
          <a:xfrm>
            <a:off x="1066680" y="4156920"/>
            <a:ext cx="10058040" cy="1875240"/>
          </a:xfrm>
          <a:prstGeom prst="rect">
            <a:avLst/>
          </a:prstGeom>
        </p:spPr>
        <p:txBody>
          <a:bodyPr lIns="0" tIns="0" rIns="0" bIns="0">
            <a:normAutofit/>
          </a:bodyPr>
          <a:lstStyle/>
          <a:p>
            <a:endParaRPr lang="fr-FR" sz="1400" b="0" strike="noStrike" spc="-1">
              <a:solidFill>
                <a:srgbClr val="000000"/>
              </a:solidFill>
              <a:uFill>
                <a:solidFill>
                  <a:srgbClr val="FFFFFF"/>
                </a:solidFill>
              </a:u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7E0C7"/>
        </a:solidFill>
        <a:effectLst/>
      </p:bgPr>
    </p:bg>
    <p:spTree>
      <p:nvGrpSpPr>
        <p:cNvPr id="1" name=""/>
        <p:cNvGrpSpPr/>
        <p:nvPr/>
      </p:nvGrpSpPr>
      <p:grpSpPr>
        <a:xfrm>
          <a:off x="0" y="0"/>
          <a:ext cx="0" cy="0"/>
          <a:chOff x="0" y="0"/>
          <a:chExt cx="0" cy="0"/>
        </a:xfrm>
      </p:grpSpPr>
      <p:sp>
        <p:nvSpPr>
          <p:cNvPr id="14" name="CustomShape 1" hidden="1"/>
          <p:cNvSpPr/>
          <p:nvPr/>
        </p:nvSpPr>
        <p:spPr>
          <a:xfrm>
            <a:off x="234720" y="237600"/>
            <a:ext cx="11722320" cy="6382080"/>
          </a:xfrm>
          <a:prstGeom prst="rect">
            <a:avLst/>
          </a:prstGeom>
          <a:solidFill>
            <a:schemeClr val="lt2"/>
          </a:solidFill>
          <a:ln>
            <a:noFill/>
          </a:ln>
        </p:spPr>
        <p:style>
          <a:lnRef idx="0">
            <a:scrgbClr r="0" g="0" b="0"/>
          </a:lnRef>
          <a:fillRef idx="0">
            <a:scrgbClr r="0" g="0" b="0"/>
          </a:fillRef>
          <a:effectRef idx="0">
            <a:scrgbClr r="0" g="0" b="0"/>
          </a:effectRef>
          <a:fontRef idx="minor"/>
        </p:style>
      </p:sp>
      <p:sp>
        <p:nvSpPr>
          <p:cNvPr id="15" name="CustomShape 2" hidden="1"/>
          <p:cNvSpPr/>
          <p:nvPr/>
        </p:nvSpPr>
        <p:spPr>
          <a:xfrm>
            <a:off x="371880" y="374760"/>
            <a:ext cx="11448000" cy="6107760"/>
          </a:xfrm>
          <a:prstGeom prst="rect">
            <a:avLst/>
          </a:prstGeom>
          <a:noFill/>
          <a:ln w="9360">
            <a:solidFill>
              <a:srgbClr val="3F3F3F"/>
            </a:solidFill>
            <a:miter/>
          </a:ln>
        </p:spPr>
        <p:style>
          <a:lnRef idx="0">
            <a:scrgbClr r="0" g="0" b="0"/>
          </a:lnRef>
          <a:fillRef idx="0">
            <a:scrgbClr r="0" g="0" b="0"/>
          </a:fillRef>
          <a:effectRef idx="0">
            <a:scrgbClr r="0" g="0" b="0"/>
          </a:effectRef>
          <a:fontRef idx="minor"/>
        </p:style>
      </p:sp>
      <p:sp>
        <p:nvSpPr>
          <p:cNvPr id="2" name="CustomShape 3"/>
          <p:cNvSpPr/>
          <p:nvPr/>
        </p:nvSpPr>
        <p:spPr>
          <a:xfrm>
            <a:off x="11880" y="0"/>
            <a:ext cx="12191760" cy="6857640"/>
          </a:xfrm>
          <a:prstGeom prst="rect">
            <a:avLst/>
          </a:prstGeom>
          <a:blipFill>
            <a:blip r:embed="rId14"/>
            <a:tile/>
          </a:blipFill>
          <a:ln>
            <a:noFill/>
          </a:ln>
        </p:spPr>
        <p:style>
          <a:lnRef idx="0">
            <a:scrgbClr r="0" g="0" b="0"/>
          </a:lnRef>
          <a:fillRef idx="0">
            <a:scrgbClr r="0" g="0" b="0"/>
          </a:fillRef>
          <a:effectRef idx="0">
            <a:scrgbClr r="0" g="0" b="0"/>
          </a:effectRef>
          <a:fontRef idx="minor"/>
        </p:style>
      </p:sp>
      <p:sp>
        <p:nvSpPr>
          <p:cNvPr id="3" name="CustomShape 4"/>
          <p:cNvSpPr/>
          <p:nvPr/>
        </p:nvSpPr>
        <p:spPr>
          <a:xfrm>
            <a:off x="1307880" y="1267560"/>
            <a:ext cx="9576000" cy="4307760"/>
          </a:xfrm>
          <a:prstGeom prst="rect">
            <a:avLst/>
          </a:prstGeom>
          <a:solidFill>
            <a:schemeClr val="lt1"/>
          </a:solidFill>
          <a:ln>
            <a:noFill/>
          </a:ln>
          <a:effectLst>
            <a:outerShdw blurRad="50800" algn="ctr" rotWithShape="0">
              <a:srgbClr val="000000">
                <a:alpha val="66000"/>
              </a:srgbClr>
            </a:outerShdw>
          </a:effectLst>
        </p:spPr>
        <p:style>
          <a:lnRef idx="0">
            <a:scrgbClr r="0" g="0" b="0"/>
          </a:lnRef>
          <a:fillRef idx="0">
            <a:scrgbClr r="0" g="0" b="0"/>
          </a:fillRef>
          <a:effectRef idx="0">
            <a:scrgbClr r="0" g="0" b="0"/>
          </a:effectRef>
          <a:fontRef idx="minor"/>
        </p:style>
      </p:sp>
      <p:sp>
        <p:nvSpPr>
          <p:cNvPr id="4" name="CustomShape 5"/>
          <p:cNvSpPr/>
          <p:nvPr/>
        </p:nvSpPr>
        <p:spPr>
          <a:xfrm>
            <a:off x="1447920" y="1411560"/>
            <a:ext cx="9295920" cy="4034520"/>
          </a:xfrm>
          <a:prstGeom prst="rect">
            <a:avLst/>
          </a:prstGeom>
          <a:noFill/>
          <a:ln w="9360">
            <a:solidFill>
              <a:srgbClr val="3F3F3F"/>
            </a:solidFill>
            <a:miter/>
          </a:ln>
        </p:spPr>
        <p:style>
          <a:lnRef idx="0">
            <a:scrgbClr r="0" g="0" b="0"/>
          </a:lnRef>
          <a:fillRef idx="0">
            <a:scrgbClr r="0" g="0" b="0"/>
          </a:fillRef>
          <a:effectRef idx="0">
            <a:scrgbClr r="0" g="0" b="0"/>
          </a:effectRef>
          <a:fontRef idx="minor"/>
        </p:style>
      </p:sp>
      <p:sp>
        <p:nvSpPr>
          <p:cNvPr id="5" name="CustomShape 6"/>
          <p:cNvSpPr/>
          <p:nvPr/>
        </p:nvSpPr>
        <p:spPr>
          <a:xfrm>
            <a:off x="5135760" y="1267560"/>
            <a:ext cx="1919880" cy="731160"/>
          </a:xfrm>
          <a:prstGeom prst="rect">
            <a:avLst/>
          </a:prstGeom>
          <a:solidFill>
            <a:schemeClr val="accent2"/>
          </a:solidFill>
          <a:ln>
            <a:noFill/>
          </a:ln>
        </p:spPr>
        <p:style>
          <a:lnRef idx="0">
            <a:scrgbClr r="0" g="0" b="0"/>
          </a:lnRef>
          <a:fillRef idx="0">
            <a:scrgbClr r="0" g="0" b="0"/>
          </a:fillRef>
          <a:effectRef idx="0">
            <a:scrgbClr r="0" g="0" b="0"/>
          </a:effectRef>
          <a:fontRef idx="minor"/>
        </p:style>
      </p:sp>
      <p:sp>
        <p:nvSpPr>
          <p:cNvPr id="6" name="CustomShape 7"/>
          <p:cNvSpPr/>
          <p:nvPr/>
        </p:nvSpPr>
        <p:spPr>
          <a:xfrm>
            <a:off x="5250240" y="1267560"/>
            <a:ext cx="360" cy="639720"/>
          </a:xfrm>
          <a:custGeom>
            <a:avLst/>
            <a:gdLst/>
            <a:ahLst/>
            <a:cxnLst/>
            <a:rect l="l" t="t" r="r" b="b"/>
            <a:pathLst>
              <a:path w="21600" h="21600">
                <a:moveTo>
                  <a:pt x="0" y="0"/>
                </a:moveTo>
                <a:lnTo>
                  <a:pt x="21600" y="21600"/>
                </a:lnTo>
              </a:path>
            </a:pathLst>
          </a:custGeom>
          <a:solidFill>
            <a:srgbClr val="262626"/>
          </a:solidFill>
          <a:ln w="9360">
            <a:solidFill>
              <a:srgbClr val="7D3B12"/>
            </a:solidFill>
            <a:miter/>
          </a:ln>
        </p:spPr>
        <p:style>
          <a:lnRef idx="0">
            <a:scrgbClr r="0" g="0" b="0"/>
          </a:lnRef>
          <a:fillRef idx="0">
            <a:scrgbClr r="0" g="0" b="0"/>
          </a:fillRef>
          <a:effectRef idx="0">
            <a:scrgbClr r="0" g="0" b="0"/>
          </a:effectRef>
          <a:fontRef idx="minor"/>
        </p:style>
      </p:sp>
      <p:sp>
        <p:nvSpPr>
          <p:cNvPr id="7" name="CustomShape 8"/>
          <p:cNvSpPr/>
          <p:nvPr/>
        </p:nvSpPr>
        <p:spPr>
          <a:xfrm>
            <a:off x="6941880" y="1267560"/>
            <a:ext cx="360" cy="639720"/>
          </a:xfrm>
          <a:custGeom>
            <a:avLst/>
            <a:gdLst/>
            <a:ahLst/>
            <a:cxnLst/>
            <a:rect l="l" t="t" r="r" b="b"/>
            <a:pathLst>
              <a:path w="21600" h="21600">
                <a:moveTo>
                  <a:pt x="0" y="0"/>
                </a:moveTo>
                <a:lnTo>
                  <a:pt x="21600" y="21600"/>
                </a:lnTo>
              </a:path>
            </a:pathLst>
          </a:custGeom>
          <a:solidFill>
            <a:srgbClr val="262626"/>
          </a:solidFill>
          <a:ln w="9360">
            <a:solidFill>
              <a:srgbClr val="7D3B12"/>
            </a:solidFill>
            <a:miter/>
          </a:ln>
        </p:spPr>
        <p:style>
          <a:lnRef idx="0">
            <a:scrgbClr r="0" g="0" b="0"/>
          </a:lnRef>
          <a:fillRef idx="0">
            <a:scrgbClr r="0" g="0" b="0"/>
          </a:fillRef>
          <a:effectRef idx="0">
            <a:scrgbClr r="0" g="0" b="0"/>
          </a:effectRef>
          <a:fontRef idx="minor"/>
        </p:style>
      </p:sp>
      <p:sp>
        <p:nvSpPr>
          <p:cNvPr id="8" name="CustomShape 9"/>
          <p:cNvSpPr/>
          <p:nvPr/>
        </p:nvSpPr>
        <p:spPr>
          <a:xfrm>
            <a:off x="5250240" y="1913040"/>
            <a:ext cx="1691280" cy="360"/>
          </a:xfrm>
          <a:custGeom>
            <a:avLst/>
            <a:gdLst/>
            <a:ahLst/>
            <a:cxnLst/>
            <a:rect l="l" t="t" r="r" b="b"/>
            <a:pathLst>
              <a:path w="21600" h="21600">
                <a:moveTo>
                  <a:pt x="0" y="0"/>
                </a:moveTo>
                <a:lnTo>
                  <a:pt x="21600" y="21600"/>
                </a:lnTo>
              </a:path>
            </a:pathLst>
          </a:custGeom>
          <a:solidFill>
            <a:srgbClr val="262626"/>
          </a:solidFill>
          <a:ln w="9360">
            <a:solidFill>
              <a:srgbClr val="7D3B12"/>
            </a:solidFill>
            <a:miter/>
          </a:ln>
        </p:spPr>
        <p:style>
          <a:lnRef idx="0">
            <a:scrgbClr r="0" g="0" b="0"/>
          </a:lnRef>
          <a:fillRef idx="0">
            <a:scrgbClr r="0" g="0" b="0"/>
          </a:fillRef>
          <a:effectRef idx="0">
            <a:scrgbClr r="0" g="0" b="0"/>
          </a:effectRef>
          <a:fontRef idx="minor"/>
        </p:style>
      </p:sp>
      <p:sp>
        <p:nvSpPr>
          <p:cNvPr id="9" name="PlaceHolder 10"/>
          <p:cNvSpPr>
            <a:spLocks noGrp="1"/>
          </p:cNvSpPr>
          <p:nvPr>
            <p:ph type="title"/>
          </p:nvPr>
        </p:nvSpPr>
        <p:spPr>
          <a:xfrm>
            <a:off x="1563480" y="2094480"/>
            <a:ext cx="9070560" cy="2587320"/>
          </a:xfrm>
          <a:prstGeom prst="rect">
            <a:avLst/>
          </a:prstGeom>
        </p:spPr>
        <p:txBody>
          <a:bodyPr anchor="ctr"/>
          <a:lstStyle/>
          <a:p>
            <a:r>
              <a:rPr lang="fr-FR" sz="7200" b="0" strike="noStrike" spc="-1">
                <a:solidFill>
                  <a:srgbClr val="000000"/>
                </a:solidFill>
                <a:uFill>
                  <a:solidFill>
                    <a:srgbClr val="FFFFFF"/>
                  </a:solidFill>
                </a:uFill>
                <a:latin typeface="Arial"/>
              </a:rPr>
              <a:t>Cliquez pour éditer le format du texte-titre</a:t>
            </a:r>
          </a:p>
        </p:txBody>
      </p:sp>
      <p:sp>
        <p:nvSpPr>
          <p:cNvPr id="10" name="PlaceHolder 11"/>
          <p:cNvSpPr>
            <a:spLocks noGrp="1"/>
          </p:cNvSpPr>
          <p:nvPr>
            <p:ph type="body"/>
          </p:nvPr>
        </p:nvSpPr>
        <p:spPr>
          <a:xfrm>
            <a:off x="1563480" y="4682160"/>
            <a:ext cx="9070560" cy="456840"/>
          </a:xfrm>
          <a:prstGeom prst="rect">
            <a:avLst/>
          </a:prstGeom>
        </p:spPr>
        <p:txBody>
          <a:bodyPr>
            <a:normAutofit/>
          </a:bodyPr>
          <a:lstStyle/>
          <a:p>
            <a:pPr marL="432000" indent="-324000">
              <a:spcBef>
                <a:spcPts val="1417"/>
              </a:spcBef>
              <a:buClr>
                <a:srgbClr val="000000"/>
              </a:buClr>
              <a:buSzPct val="45000"/>
              <a:buFont typeface="Wingdings" charset="2"/>
              <a:buChar char=""/>
            </a:pPr>
            <a:r>
              <a:rPr lang="fr-FR" sz="1600" b="0" strike="noStrike" spc="-1">
                <a:solidFill>
                  <a:srgbClr val="000000"/>
                </a:solidFill>
                <a:uFill>
                  <a:solidFill>
                    <a:srgbClr val="FFFFFF"/>
                  </a:solidFill>
                </a:uFill>
                <a:latin typeface="Arial"/>
              </a:rPr>
              <a:t>Cliquez pour éditer le format du plan de texte</a:t>
            </a:r>
          </a:p>
          <a:p>
            <a:pPr marL="864000" lvl="1" indent="-324000">
              <a:spcBef>
                <a:spcPts val="1134"/>
              </a:spcBef>
              <a:buClr>
                <a:srgbClr val="000000"/>
              </a:buClr>
              <a:buSzPct val="75000"/>
              <a:buFont typeface="Symbol" charset="2"/>
              <a:buChar char=""/>
            </a:pPr>
            <a:r>
              <a:rPr lang="fr-FR" sz="1600" b="0" strike="noStrike" spc="-1">
                <a:solidFill>
                  <a:srgbClr val="000000"/>
                </a:solidFill>
                <a:uFill>
                  <a:solidFill>
                    <a:srgbClr val="FFFFFF"/>
                  </a:solidFill>
                </a:uFill>
                <a:latin typeface="Arial"/>
              </a:rPr>
              <a:t>Second niveau de plan</a:t>
            </a:r>
          </a:p>
          <a:p>
            <a:pPr marL="1296000" lvl="2" indent="-288000">
              <a:spcBef>
                <a:spcPts val="850"/>
              </a:spcBef>
              <a:buClr>
                <a:srgbClr val="000000"/>
              </a:buClr>
              <a:buSzPct val="45000"/>
              <a:buFont typeface="Wingdings" charset="2"/>
              <a:buChar char=""/>
            </a:pPr>
            <a:r>
              <a:rPr lang="fr-FR" sz="1600" b="0" strike="noStrike" spc="-1">
                <a:solidFill>
                  <a:srgbClr val="000000"/>
                </a:solidFill>
                <a:uFill>
                  <a:solidFill>
                    <a:srgbClr val="FFFFFF"/>
                  </a:solidFill>
                </a:uFill>
                <a:latin typeface="Arial"/>
              </a:rPr>
              <a:t>Troisième niveau de plan</a:t>
            </a:r>
          </a:p>
          <a:p>
            <a:pPr marL="1728000" lvl="3" indent="-216000">
              <a:spcBef>
                <a:spcPts val="567"/>
              </a:spcBef>
              <a:buClr>
                <a:srgbClr val="000000"/>
              </a:buClr>
              <a:buSzPct val="75000"/>
              <a:buFont typeface="Symbol" charset="2"/>
              <a:buChar char=""/>
            </a:pPr>
            <a:r>
              <a:rPr lang="fr-FR" sz="1600" b="0" strike="noStrike" spc="-1">
                <a:solidFill>
                  <a:srgbClr val="000000"/>
                </a:solidFill>
                <a:uFill>
                  <a:solidFill>
                    <a:srgbClr val="FFFFFF"/>
                  </a:solidFill>
                </a:uFill>
                <a:latin typeface="Arial"/>
              </a:rPr>
              <a:t>Quatrième niveau de plan</a:t>
            </a:r>
          </a:p>
          <a:p>
            <a:pPr marL="2160000" lvl="4" indent="-216000">
              <a:spcBef>
                <a:spcPts val="283"/>
              </a:spcBef>
              <a:buClr>
                <a:srgbClr val="000000"/>
              </a:buClr>
              <a:buSzPct val="45000"/>
              <a:buFont typeface="Wingdings" charset="2"/>
              <a:buChar char=""/>
            </a:pPr>
            <a:r>
              <a:rPr lang="fr-FR" sz="1600" b="0" strike="noStrike" spc="-1">
                <a:solidFill>
                  <a:srgbClr val="000000"/>
                </a:solidFill>
                <a:uFill>
                  <a:solidFill>
                    <a:srgbClr val="FFFFFF"/>
                  </a:solidFill>
                </a:uFill>
                <a:latin typeface="Arial"/>
              </a:rPr>
              <a:t>Cinquième niveau de plan</a:t>
            </a:r>
          </a:p>
          <a:p>
            <a:pPr marL="2592000" lvl="5" indent="-216000">
              <a:spcBef>
                <a:spcPts val="283"/>
              </a:spcBef>
              <a:buClr>
                <a:srgbClr val="000000"/>
              </a:buClr>
              <a:buSzPct val="45000"/>
              <a:buFont typeface="Wingdings" charset="2"/>
              <a:buChar char=""/>
            </a:pPr>
            <a:r>
              <a:rPr lang="fr-FR" sz="1600" b="0" strike="noStrike" spc="-1">
                <a:solidFill>
                  <a:srgbClr val="000000"/>
                </a:solidFill>
                <a:uFill>
                  <a:solidFill>
                    <a:srgbClr val="FFFFFF"/>
                  </a:solidFill>
                </a:uFill>
                <a:latin typeface="Arial"/>
              </a:rPr>
              <a:t>Sixième niveau de plan</a:t>
            </a:r>
          </a:p>
          <a:p>
            <a:pPr marL="3024000" lvl="6" indent="-216000">
              <a:spcBef>
                <a:spcPts val="283"/>
              </a:spcBef>
              <a:buClr>
                <a:srgbClr val="000000"/>
              </a:buClr>
              <a:buSzPct val="45000"/>
              <a:buFont typeface="Wingdings" charset="2"/>
              <a:buChar char=""/>
            </a:pPr>
            <a:r>
              <a:rPr lang="fr-FR" sz="1600" b="0" strike="noStrike" spc="-1">
                <a:solidFill>
                  <a:srgbClr val="000000"/>
                </a:solidFill>
                <a:uFill>
                  <a:solidFill>
                    <a:srgbClr val="FFFFFF"/>
                  </a:solidFill>
                </a:uFill>
                <a:latin typeface="Arial"/>
              </a:rPr>
              <a:t>Septième niveau de plan</a:t>
            </a:r>
          </a:p>
        </p:txBody>
      </p:sp>
      <p:sp>
        <p:nvSpPr>
          <p:cNvPr id="11" name="PlaceHolder 12"/>
          <p:cNvSpPr>
            <a:spLocks noGrp="1"/>
          </p:cNvSpPr>
          <p:nvPr>
            <p:ph type="dt"/>
          </p:nvPr>
        </p:nvSpPr>
        <p:spPr>
          <a:xfrm>
            <a:off x="5321880" y="1344600"/>
            <a:ext cx="1554120" cy="529920"/>
          </a:xfrm>
          <a:prstGeom prst="rect">
            <a:avLst/>
          </a:prstGeom>
        </p:spPr>
        <p:txBody>
          <a:bodyPr anchor="b"/>
          <a:lstStyle/>
          <a:p>
            <a:endParaRPr lang="fr-FR" sz="2400" b="0" strike="noStrike" spc="-1">
              <a:solidFill>
                <a:srgbClr val="000000"/>
              </a:solidFill>
              <a:uFill>
                <a:solidFill>
                  <a:srgbClr val="FFFFFF"/>
                </a:solidFill>
              </a:uFill>
              <a:latin typeface="Times New Roman"/>
            </a:endParaRPr>
          </a:p>
        </p:txBody>
      </p:sp>
      <p:sp>
        <p:nvSpPr>
          <p:cNvPr id="12" name="PlaceHolder 13"/>
          <p:cNvSpPr>
            <a:spLocks noGrp="1"/>
          </p:cNvSpPr>
          <p:nvPr>
            <p:ph type="ftr"/>
          </p:nvPr>
        </p:nvSpPr>
        <p:spPr>
          <a:xfrm>
            <a:off x="1454040" y="5212080"/>
            <a:ext cx="5906520" cy="228240"/>
          </a:xfrm>
          <a:prstGeom prst="rect">
            <a:avLst/>
          </a:prstGeom>
        </p:spPr>
        <p:txBody>
          <a:bodyPr anchor="b"/>
          <a:lstStyle/>
          <a:p>
            <a:endParaRPr lang="fr-FR" sz="2400" b="0" strike="noStrike" spc="-1">
              <a:solidFill>
                <a:srgbClr val="000000"/>
              </a:solidFill>
              <a:uFill>
                <a:solidFill>
                  <a:srgbClr val="FFFFFF"/>
                </a:solidFill>
              </a:uFill>
              <a:latin typeface="Times New Roman"/>
            </a:endParaRPr>
          </a:p>
        </p:txBody>
      </p:sp>
      <p:sp>
        <p:nvSpPr>
          <p:cNvPr id="13" name="PlaceHolder 14"/>
          <p:cNvSpPr>
            <a:spLocks noGrp="1"/>
          </p:cNvSpPr>
          <p:nvPr>
            <p:ph type="sldNum"/>
          </p:nvPr>
        </p:nvSpPr>
        <p:spPr>
          <a:xfrm>
            <a:off x="8604360" y="5212080"/>
            <a:ext cx="2111760" cy="228240"/>
          </a:xfrm>
          <a:prstGeom prst="rect">
            <a:avLst/>
          </a:prstGeom>
        </p:spPr>
        <p:txBody>
          <a:bodyPr anchor="b"/>
          <a:lstStyle/>
          <a:p>
            <a:pPr algn="r">
              <a:lnSpc>
                <a:spcPct val="100000"/>
              </a:lnSpc>
            </a:pPr>
            <a:fld id="{4CF62B16-2D23-4E99-B6AF-13B6A2AEF5B7}" type="slidenum">
              <a:rPr lang="fr-FR" sz="1000" b="0" strike="noStrike" spc="-1">
                <a:solidFill>
                  <a:srgbClr val="3F3F3F"/>
                </a:solidFill>
                <a:uFill>
                  <a:solidFill>
                    <a:srgbClr val="FFFFFF"/>
                  </a:solidFill>
                </a:uFill>
                <a:latin typeface="Garamond"/>
                <a:ea typeface="Garamond"/>
              </a:rPr>
              <a:t>‹N°›</a:t>
            </a:fld>
            <a:endParaRPr lang="fr-FR" sz="1000" b="0" strike="noStrike" spc="-1">
              <a:solidFill>
                <a:srgbClr val="000000"/>
              </a:solidFill>
              <a:uFill>
                <a:solidFill>
                  <a:srgbClr val="FFFFFF"/>
                </a:solidFill>
              </a:uFill>
              <a:latin typeface="Times New Roman"/>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8" name="CustomShape 1"/>
          <p:cNvSpPr/>
          <p:nvPr/>
        </p:nvSpPr>
        <p:spPr>
          <a:xfrm>
            <a:off x="234720" y="237600"/>
            <a:ext cx="11722320" cy="6382080"/>
          </a:xfrm>
          <a:prstGeom prst="rect">
            <a:avLst/>
          </a:prstGeom>
          <a:solidFill>
            <a:schemeClr val="lt2"/>
          </a:solidFill>
          <a:ln>
            <a:noFill/>
          </a:ln>
        </p:spPr>
        <p:style>
          <a:lnRef idx="0">
            <a:scrgbClr r="0" g="0" b="0"/>
          </a:lnRef>
          <a:fillRef idx="0">
            <a:scrgbClr r="0" g="0" b="0"/>
          </a:fillRef>
          <a:effectRef idx="0">
            <a:scrgbClr r="0" g="0" b="0"/>
          </a:effectRef>
          <a:fontRef idx="minor"/>
        </p:style>
      </p:sp>
      <p:sp>
        <p:nvSpPr>
          <p:cNvPr id="49" name="CustomShape 2"/>
          <p:cNvSpPr/>
          <p:nvPr/>
        </p:nvSpPr>
        <p:spPr>
          <a:xfrm>
            <a:off x="371880" y="374760"/>
            <a:ext cx="11448000" cy="6107760"/>
          </a:xfrm>
          <a:prstGeom prst="rect">
            <a:avLst/>
          </a:prstGeom>
          <a:noFill/>
          <a:ln w="9360">
            <a:solidFill>
              <a:srgbClr val="3F3F3F"/>
            </a:solidFill>
            <a:miter/>
          </a:ln>
        </p:spPr>
        <p:style>
          <a:lnRef idx="0">
            <a:scrgbClr r="0" g="0" b="0"/>
          </a:lnRef>
          <a:fillRef idx="0">
            <a:scrgbClr r="0" g="0" b="0"/>
          </a:fillRef>
          <a:effectRef idx="0">
            <a:scrgbClr r="0" g="0" b="0"/>
          </a:effectRef>
          <a:fontRef idx="minor"/>
        </p:style>
      </p:sp>
      <p:sp>
        <p:nvSpPr>
          <p:cNvPr id="50" name="PlaceHolder 3"/>
          <p:cNvSpPr>
            <a:spLocks noGrp="1"/>
          </p:cNvSpPr>
          <p:nvPr>
            <p:ph type="dt"/>
          </p:nvPr>
        </p:nvSpPr>
        <p:spPr>
          <a:xfrm>
            <a:off x="389520" y="6214680"/>
            <a:ext cx="2742840" cy="255600"/>
          </a:xfrm>
          <a:prstGeom prst="rect">
            <a:avLst/>
          </a:prstGeom>
        </p:spPr>
        <p:txBody>
          <a:bodyPr anchor="b"/>
          <a:lstStyle/>
          <a:p>
            <a:endParaRPr lang="fr-FR" sz="2400" b="0" strike="noStrike" spc="-1">
              <a:solidFill>
                <a:srgbClr val="000000"/>
              </a:solidFill>
              <a:uFill>
                <a:solidFill>
                  <a:srgbClr val="FFFFFF"/>
                </a:solidFill>
              </a:uFill>
              <a:latin typeface="Times New Roman"/>
            </a:endParaRPr>
          </a:p>
        </p:txBody>
      </p:sp>
      <p:sp>
        <p:nvSpPr>
          <p:cNvPr id="51" name="PlaceHolder 4"/>
          <p:cNvSpPr>
            <a:spLocks noGrp="1"/>
          </p:cNvSpPr>
          <p:nvPr>
            <p:ph type="ftr"/>
          </p:nvPr>
        </p:nvSpPr>
        <p:spPr>
          <a:xfrm>
            <a:off x="3489840" y="6214680"/>
            <a:ext cx="5211720" cy="255600"/>
          </a:xfrm>
          <a:prstGeom prst="rect">
            <a:avLst/>
          </a:prstGeom>
        </p:spPr>
        <p:txBody>
          <a:bodyPr anchor="b"/>
          <a:lstStyle/>
          <a:p>
            <a:endParaRPr lang="fr-FR" sz="2400" b="0" strike="noStrike" spc="-1">
              <a:solidFill>
                <a:srgbClr val="000000"/>
              </a:solidFill>
              <a:uFill>
                <a:solidFill>
                  <a:srgbClr val="FFFFFF"/>
                </a:solidFill>
              </a:uFill>
              <a:latin typeface="Times New Roman"/>
            </a:endParaRPr>
          </a:p>
        </p:txBody>
      </p:sp>
      <p:sp>
        <p:nvSpPr>
          <p:cNvPr id="52" name="PlaceHolder 5"/>
          <p:cNvSpPr>
            <a:spLocks noGrp="1"/>
          </p:cNvSpPr>
          <p:nvPr>
            <p:ph type="sldNum"/>
          </p:nvPr>
        </p:nvSpPr>
        <p:spPr>
          <a:xfrm>
            <a:off x="10348560" y="6214680"/>
            <a:ext cx="1462680" cy="255600"/>
          </a:xfrm>
          <a:prstGeom prst="rect">
            <a:avLst/>
          </a:prstGeom>
        </p:spPr>
        <p:txBody>
          <a:bodyPr anchor="b"/>
          <a:lstStyle/>
          <a:p>
            <a:pPr algn="r">
              <a:lnSpc>
                <a:spcPct val="100000"/>
              </a:lnSpc>
            </a:pPr>
            <a:fld id="{87981319-B9AB-402F-BBD4-886F79B83622}" type="slidenum">
              <a:rPr lang="fr-FR" sz="1000" b="0" strike="noStrike" spc="-1">
                <a:solidFill>
                  <a:srgbClr val="3F3F3F"/>
                </a:solidFill>
                <a:uFill>
                  <a:solidFill>
                    <a:srgbClr val="FFFFFF"/>
                  </a:solidFill>
                </a:uFill>
                <a:latin typeface="Garamond"/>
                <a:ea typeface="Garamond"/>
              </a:rPr>
              <a:t>‹N°›</a:t>
            </a:fld>
            <a:endParaRPr lang="fr-FR" sz="1000" b="0" strike="noStrike" spc="-1">
              <a:solidFill>
                <a:srgbClr val="000000"/>
              </a:solidFill>
              <a:uFill>
                <a:solidFill>
                  <a:srgbClr val="FFFFFF"/>
                </a:solidFill>
              </a:uFill>
              <a:latin typeface="Times New Roman"/>
            </a:endParaRPr>
          </a:p>
        </p:txBody>
      </p:sp>
      <p:sp>
        <p:nvSpPr>
          <p:cNvPr id="53" name="PlaceHolder 6"/>
          <p:cNvSpPr>
            <a:spLocks noGrp="1"/>
          </p:cNvSpPr>
          <p:nvPr>
            <p:ph type="title"/>
          </p:nvPr>
        </p:nvSpPr>
        <p:spPr>
          <a:xfrm>
            <a:off x="609480" y="273600"/>
            <a:ext cx="10972440" cy="1144800"/>
          </a:xfrm>
          <a:prstGeom prst="rect">
            <a:avLst/>
          </a:prstGeom>
        </p:spPr>
        <p:txBody>
          <a:bodyPr lIns="0" tIns="0" rIns="0" bIns="0" anchor="ctr"/>
          <a:lstStyle/>
          <a:p>
            <a:r>
              <a:rPr lang="fr-FR" sz="1400" b="0" strike="noStrike" spc="-1">
                <a:solidFill>
                  <a:srgbClr val="000000"/>
                </a:solidFill>
                <a:uFill>
                  <a:solidFill>
                    <a:srgbClr val="FFFFFF"/>
                  </a:solidFill>
                </a:uFill>
                <a:latin typeface="Arial"/>
              </a:rPr>
              <a:t>Cliquez pour éditer le format du texte-titre</a:t>
            </a:r>
          </a:p>
        </p:txBody>
      </p:sp>
      <p:sp>
        <p:nvSpPr>
          <p:cNvPr id="54" name="PlaceHolder 7"/>
          <p:cNvSpPr>
            <a:spLocks noGrp="1"/>
          </p:cNvSpPr>
          <p:nvPr>
            <p:ph type="body"/>
          </p:nvPr>
        </p:nvSpPr>
        <p:spPr>
          <a:xfrm>
            <a:off x="609480" y="1604520"/>
            <a:ext cx="109724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fr-FR" sz="1400" b="0" strike="noStrike" spc="-1">
                <a:solidFill>
                  <a:srgbClr val="000000"/>
                </a:solidFill>
                <a:uFill>
                  <a:solidFill>
                    <a:srgbClr val="FFFFFF"/>
                  </a:solidFill>
                </a:uFill>
                <a:latin typeface="Arial"/>
              </a:rPr>
              <a:t>Cliquez pour éditer le format du plan de texte</a:t>
            </a:r>
          </a:p>
          <a:p>
            <a:pPr marL="864000" lvl="1" indent="-324000">
              <a:spcBef>
                <a:spcPts val="1134"/>
              </a:spcBef>
              <a:buClr>
                <a:srgbClr val="000000"/>
              </a:buClr>
              <a:buSzPct val="75000"/>
              <a:buFont typeface="Symbol" charset="2"/>
              <a:buChar char=""/>
            </a:pPr>
            <a:r>
              <a:rPr lang="fr-FR" sz="1400" b="0" strike="noStrike" spc="-1">
                <a:solidFill>
                  <a:srgbClr val="000000"/>
                </a:solidFill>
                <a:uFill>
                  <a:solidFill>
                    <a:srgbClr val="FFFFFF"/>
                  </a:solidFill>
                </a:uFill>
                <a:latin typeface="Arial"/>
              </a:rPr>
              <a:t>Second niveau de plan</a:t>
            </a:r>
          </a:p>
          <a:p>
            <a:pPr marL="1296000" lvl="2" indent="-288000">
              <a:spcBef>
                <a:spcPts val="850"/>
              </a:spcBef>
              <a:buClr>
                <a:srgbClr val="000000"/>
              </a:buClr>
              <a:buSzPct val="45000"/>
              <a:buFont typeface="Wingdings" charset="2"/>
              <a:buChar char=""/>
            </a:pPr>
            <a:r>
              <a:rPr lang="fr-FR" sz="1400" b="0" strike="noStrike" spc="-1">
                <a:solidFill>
                  <a:srgbClr val="000000"/>
                </a:solidFill>
                <a:uFill>
                  <a:solidFill>
                    <a:srgbClr val="FFFFFF"/>
                  </a:solidFill>
                </a:uFill>
                <a:latin typeface="Arial"/>
              </a:rPr>
              <a:t>Troisième niveau de plan</a:t>
            </a:r>
          </a:p>
          <a:p>
            <a:pPr marL="1728000" lvl="3" indent="-216000">
              <a:spcBef>
                <a:spcPts val="567"/>
              </a:spcBef>
              <a:buClr>
                <a:srgbClr val="000000"/>
              </a:buClr>
              <a:buSzPct val="75000"/>
              <a:buFont typeface="Symbol" charset="2"/>
              <a:buChar char=""/>
            </a:pPr>
            <a:r>
              <a:rPr lang="fr-FR" sz="1400" b="0" strike="noStrike" spc="-1">
                <a:solidFill>
                  <a:srgbClr val="000000"/>
                </a:solidFill>
                <a:uFill>
                  <a:solidFill>
                    <a:srgbClr val="FFFFFF"/>
                  </a:solidFill>
                </a:uFill>
                <a:latin typeface="Arial"/>
              </a:rPr>
              <a:t>Quatrième niveau de plan</a:t>
            </a:r>
          </a:p>
          <a:p>
            <a:pPr marL="2160000" lvl="4" indent="-216000">
              <a:spcBef>
                <a:spcPts val="283"/>
              </a:spcBef>
              <a:buClr>
                <a:srgbClr val="000000"/>
              </a:buClr>
              <a:buSzPct val="45000"/>
              <a:buFont typeface="Wingdings" charset="2"/>
              <a:buChar char=""/>
            </a:pPr>
            <a:r>
              <a:rPr lang="fr-FR" sz="2000" b="0" strike="noStrike" spc="-1">
                <a:solidFill>
                  <a:srgbClr val="000000"/>
                </a:solidFill>
                <a:uFill>
                  <a:solidFill>
                    <a:srgbClr val="FFFFFF"/>
                  </a:solidFill>
                </a:uFill>
                <a:latin typeface="Arial"/>
              </a:rPr>
              <a:t>Cinquième niveau de plan</a:t>
            </a:r>
          </a:p>
          <a:p>
            <a:pPr marL="2592000" lvl="5" indent="-216000">
              <a:spcBef>
                <a:spcPts val="283"/>
              </a:spcBef>
              <a:buClr>
                <a:srgbClr val="000000"/>
              </a:buClr>
              <a:buSzPct val="45000"/>
              <a:buFont typeface="Wingdings" charset="2"/>
              <a:buChar char=""/>
            </a:pPr>
            <a:r>
              <a:rPr lang="fr-FR" sz="2000" b="0" strike="noStrike" spc="-1">
                <a:solidFill>
                  <a:srgbClr val="000000"/>
                </a:solidFill>
                <a:uFill>
                  <a:solidFill>
                    <a:srgbClr val="FFFFFF"/>
                  </a:solidFill>
                </a:uFill>
                <a:latin typeface="Arial"/>
              </a:rPr>
              <a:t>Sixième niveau de plan</a:t>
            </a:r>
          </a:p>
          <a:p>
            <a:pPr marL="3024000" lvl="6" indent="-216000">
              <a:spcBef>
                <a:spcPts val="283"/>
              </a:spcBef>
              <a:buClr>
                <a:srgbClr val="000000"/>
              </a:buClr>
              <a:buSzPct val="45000"/>
              <a:buFont typeface="Wingdings" charset="2"/>
              <a:buChar char=""/>
            </a:pPr>
            <a:r>
              <a:rPr lang="fr-FR" sz="2000" b="0" strike="noStrike" spc="-1">
                <a:solidFill>
                  <a:srgbClr val="000000"/>
                </a:solidFill>
                <a:uFill>
                  <a:solidFill>
                    <a:srgbClr val="FFFFFF"/>
                  </a:solidFill>
                </a:uFill>
                <a:latin typeface="Arial"/>
              </a:rPr>
              <a:t>Septième niveau de plan</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9" name="CustomShape 1"/>
          <p:cNvSpPr/>
          <p:nvPr/>
        </p:nvSpPr>
        <p:spPr>
          <a:xfrm>
            <a:off x="234720" y="237600"/>
            <a:ext cx="11722320" cy="6382080"/>
          </a:xfrm>
          <a:prstGeom prst="rect">
            <a:avLst/>
          </a:prstGeom>
          <a:solidFill>
            <a:schemeClr val="lt2"/>
          </a:solidFill>
          <a:ln>
            <a:noFill/>
          </a:ln>
        </p:spPr>
        <p:style>
          <a:lnRef idx="0">
            <a:scrgbClr r="0" g="0" b="0"/>
          </a:lnRef>
          <a:fillRef idx="0">
            <a:scrgbClr r="0" g="0" b="0"/>
          </a:fillRef>
          <a:effectRef idx="0">
            <a:scrgbClr r="0" g="0" b="0"/>
          </a:effectRef>
          <a:fontRef idx="minor"/>
        </p:style>
      </p:sp>
      <p:sp>
        <p:nvSpPr>
          <p:cNvPr id="90" name="CustomShape 2"/>
          <p:cNvSpPr/>
          <p:nvPr/>
        </p:nvSpPr>
        <p:spPr>
          <a:xfrm>
            <a:off x="371880" y="374760"/>
            <a:ext cx="11448000" cy="6107760"/>
          </a:xfrm>
          <a:prstGeom prst="rect">
            <a:avLst/>
          </a:prstGeom>
          <a:noFill/>
          <a:ln w="9360">
            <a:solidFill>
              <a:srgbClr val="3F3F3F"/>
            </a:solidFill>
            <a:miter/>
          </a:ln>
        </p:spPr>
        <p:style>
          <a:lnRef idx="0">
            <a:scrgbClr r="0" g="0" b="0"/>
          </a:lnRef>
          <a:fillRef idx="0">
            <a:scrgbClr r="0" g="0" b="0"/>
          </a:fillRef>
          <a:effectRef idx="0">
            <a:scrgbClr r="0" g="0" b="0"/>
          </a:effectRef>
          <a:fontRef idx="minor"/>
        </p:style>
      </p:sp>
      <p:sp>
        <p:nvSpPr>
          <p:cNvPr id="91" name="PlaceHolder 3"/>
          <p:cNvSpPr>
            <a:spLocks noGrp="1"/>
          </p:cNvSpPr>
          <p:nvPr>
            <p:ph type="title"/>
          </p:nvPr>
        </p:nvSpPr>
        <p:spPr>
          <a:xfrm>
            <a:off x="1066680" y="642600"/>
            <a:ext cx="10058040" cy="1371240"/>
          </a:xfrm>
          <a:prstGeom prst="rect">
            <a:avLst/>
          </a:prstGeom>
        </p:spPr>
        <p:txBody>
          <a:bodyPr anchor="ctr">
            <a:normAutofit/>
          </a:bodyPr>
          <a:lstStyle/>
          <a:p>
            <a:r>
              <a:rPr lang="fr-FR" sz="4800" b="0" strike="noStrike" spc="-1">
                <a:solidFill>
                  <a:srgbClr val="000000"/>
                </a:solidFill>
                <a:uFill>
                  <a:solidFill>
                    <a:srgbClr val="FFFFFF"/>
                  </a:solidFill>
                </a:uFill>
                <a:latin typeface="Arial"/>
              </a:rPr>
              <a:t>Cliquez pour éditer le format du texte-titre</a:t>
            </a:r>
          </a:p>
        </p:txBody>
      </p:sp>
      <p:sp>
        <p:nvSpPr>
          <p:cNvPr id="92" name="PlaceHolder 4"/>
          <p:cNvSpPr>
            <a:spLocks noGrp="1"/>
          </p:cNvSpPr>
          <p:nvPr>
            <p:ph type="body"/>
          </p:nvPr>
        </p:nvSpPr>
        <p:spPr>
          <a:xfrm>
            <a:off x="1066680" y="2103120"/>
            <a:ext cx="10058040" cy="3931560"/>
          </a:xfrm>
          <a:prstGeom prst="rect">
            <a:avLst/>
          </a:prstGeom>
        </p:spPr>
        <p:txBody>
          <a:bodyPr>
            <a:normAutofit/>
          </a:bodyPr>
          <a:lstStyle/>
          <a:p>
            <a:pPr marL="432000" indent="-324000">
              <a:spcBef>
                <a:spcPts val="1417"/>
              </a:spcBef>
              <a:buClr>
                <a:srgbClr val="000000"/>
              </a:buClr>
              <a:buSzPct val="45000"/>
              <a:buFont typeface="Wingdings" charset="2"/>
              <a:buChar char=""/>
            </a:pPr>
            <a:r>
              <a:rPr lang="fr-FR" sz="1800" b="0" strike="noStrike" spc="-1">
                <a:solidFill>
                  <a:srgbClr val="000000"/>
                </a:solidFill>
                <a:uFill>
                  <a:solidFill>
                    <a:srgbClr val="FFFFFF"/>
                  </a:solidFill>
                </a:uFill>
                <a:latin typeface="Arial"/>
              </a:rPr>
              <a:t>Cliquez pour éditer le format du plan de texte</a:t>
            </a:r>
          </a:p>
          <a:p>
            <a:pPr marL="864000" lvl="1" indent="-324000">
              <a:spcBef>
                <a:spcPts val="1134"/>
              </a:spcBef>
              <a:buClr>
                <a:srgbClr val="000000"/>
              </a:buClr>
              <a:buSzPct val="75000"/>
              <a:buFont typeface="Symbol" charset="2"/>
              <a:buChar char=""/>
            </a:pPr>
            <a:r>
              <a:rPr lang="fr-FR" sz="1800" b="0" strike="noStrike" spc="-1">
                <a:solidFill>
                  <a:srgbClr val="000000"/>
                </a:solidFill>
                <a:uFill>
                  <a:solidFill>
                    <a:srgbClr val="FFFFFF"/>
                  </a:solidFill>
                </a:uFill>
                <a:latin typeface="Arial"/>
              </a:rPr>
              <a:t>Second niveau de plan</a:t>
            </a:r>
          </a:p>
          <a:p>
            <a:pPr marL="1296000" lvl="2" indent="-288000">
              <a:spcBef>
                <a:spcPts val="850"/>
              </a:spcBef>
              <a:buClr>
                <a:srgbClr val="000000"/>
              </a:buClr>
              <a:buSzPct val="45000"/>
              <a:buFont typeface="Wingdings" charset="2"/>
              <a:buChar char=""/>
            </a:pPr>
            <a:r>
              <a:rPr lang="fr-FR" sz="1800" b="0" strike="noStrike" spc="-1">
                <a:solidFill>
                  <a:srgbClr val="000000"/>
                </a:solidFill>
                <a:uFill>
                  <a:solidFill>
                    <a:srgbClr val="FFFFFF"/>
                  </a:solidFill>
                </a:uFill>
                <a:latin typeface="Arial"/>
              </a:rPr>
              <a:t>Troisième niveau de plan</a:t>
            </a:r>
          </a:p>
          <a:p>
            <a:pPr marL="1728000" lvl="3" indent="-216000">
              <a:spcBef>
                <a:spcPts val="567"/>
              </a:spcBef>
              <a:buClr>
                <a:srgbClr val="000000"/>
              </a:buClr>
              <a:buSzPct val="75000"/>
              <a:buFont typeface="Symbol" charset="2"/>
              <a:buChar char=""/>
            </a:pPr>
            <a:r>
              <a:rPr lang="fr-FR" sz="1800" b="0" strike="noStrike" spc="-1">
                <a:solidFill>
                  <a:srgbClr val="000000"/>
                </a:solidFill>
                <a:uFill>
                  <a:solidFill>
                    <a:srgbClr val="FFFFFF"/>
                  </a:solidFill>
                </a:uFill>
                <a:latin typeface="Arial"/>
              </a:rPr>
              <a:t>Quatrième niveau de plan</a:t>
            </a:r>
          </a:p>
          <a:p>
            <a:pPr marL="2160000" lvl="4" indent="-216000">
              <a:spcBef>
                <a:spcPts val="283"/>
              </a:spcBef>
              <a:buClr>
                <a:srgbClr val="000000"/>
              </a:buClr>
              <a:buSzPct val="45000"/>
              <a:buFont typeface="Wingdings" charset="2"/>
              <a:buChar char=""/>
            </a:pPr>
            <a:r>
              <a:rPr lang="fr-FR" sz="1800" b="0" strike="noStrike" spc="-1">
                <a:solidFill>
                  <a:srgbClr val="000000"/>
                </a:solidFill>
                <a:uFill>
                  <a:solidFill>
                    <a:srgbClr val="FFFFFF"/>
                  </a:solidFill>
                </a:uFill>
                <a:latin typeface="Arial"/>
              </a:rPr>
              <a:t>Cinquième niveau de plan</a:t>
            </a:r>
          </a:p>
          <a:p>
            <a:pPr marL="2592000" lvl="5" indent="-216000">
              <a:spcBef>
                <a:spcPts val="283"/>
              </a:spcBef>
              <a:buClr>
                <a:srgbClr val="000000"/>
              </a:buClr>
              <a:buSzPct val="45000"/>
              <a:buFont typeface="Wingdings" charset="2"/>
              <a:buChar char=""/>
            </a:pPr>
            <a:r>
              <a:rPr lang="fr-FR" sz="1800" b="0" strike="noStrike" spc="-1">
                <a:solidFill>
                  <a:srgbClr val="000000"/>
                </a:solidFill>
                <a:uFill>
                  <a:solidFill>
                    <a:srgbClr val="FFFFFF"/>
                  </a:solidFill>
                </a:uFill>
                <a:latin typeface="Arial"/>
              </a:rPr>
              <a:t>Sixième niveau de plan</a:t>
            </a:r>
          </a:p>
          <a:p>
            <a:pPr marL="3024000" lvl="6" indent="-216000">
              <a:spcBef>
                <a:spcPts val="283"/>
              </a:spcBef>
              <a:buClr>
                <a:srgbClr val="000000"/>
              </a:buClr>
              <a:buSzPct val="45000"/>
              <a:buFont typeface="Wingdings" charset="2"/>
              <a:buChar char=""/>
            </a:pPr>
            <a:r>
              <a:rPr lang="fr-FR" sz="1800" b="0" strike="noStrike" spc="-1">
                <a:solidFill>
                  <a:srgbClr val="000000"/>
                </a:solidFill>
                <a:uFill>
                  <a:solidFill>
                    <a:srgbClr val="FFFFFF"/>
                  </a:solidFill>
                </a:uFill>
                <a:latin typeface="Arial"/>
              </a:rPr>
              <a:t>Septième niveau de plan</a:t>
            </a:r>
          </a:p>
        </p:txBody>
      </p:sp>
      <p:sp>
        <p:nvSpPr>
          <p:cNvPr id="93" name="PlaceHolder 5"/>
          <p:cNvSpPr>
            <a:spLocks noGrp="1"/>
          </p:cNvSpPr>
          <p:nvPr>
            <p:ph type="dt"/>
          </p:nvPr>
        </p:nvSpPr>
        <p:spPr>
          <a:xfrm>
            <a:off x="389520" y="6214680"/>
            <a:ext cx="2742840" cy="255600"/>
          </a:xfrm>
          <a:prstGeom prst="rect">
            <a:avLst/>
          </a:prstGeom>
        </p:spPr>
        <p:txBody>
          <a:bodyPr anchor="b"/>
          <a:lstStyle/>
          <a:p>
            <a:endParaRPr lang="fr-FR" sz="2400" b="0" strike="noStrike" spc="-1">
              <a:solidFill>
                <a:srgbClr val="000000"/>
              </a:solidFill>
              <a:uFill>
                <a:solidFill>
                  <a:srgbClr val="FFFFFF"/>
                </a:solidFill>
              </a:uFill>
              <a:latin typeface="Times New Roman"/>
            </a:endParaRPr>
          </a:p>
        </p:txBody>
      </p:sp>
      <p:sp>
        <p:nvSpPr>
          <p:cNvPr id="94" name="PlaceHolder 6"/>
          <p:cNvSpPr>
            <a:spLocks noGrp="1"/>
          </p:cNvSpPr>
          <p:nvPr>
            <p:ph type="ftr"/>
          </p:nvPr>
        </p:nvSpPr>
        <p:spPr>
          <a:xfrm>
            <a:off x="3489840" y="6214680"/>
            <a:ext cx="5211720" cy="255600"/>
          </a:xfrm>
          <a:prstGeom prst="rect">
            <a:avLst/>
          </a:prstGeom>
        </p:spPr>
        <p:txBody>
          <a:bodyPr anchor="b"/>
          <a:lstStyle/>
          <a:p>
            <a:endParaRPr lang="fr-FR" sz="2400" b="0" strike="noStrike" spc="-1">
              <a:solidFill>
                <a:srgbClr val="000000"/>
              </a:solidFill>
              <a:uFill>
                <a:solidFill>
                  <a:srgbClr val="FFFFFF"/>
                </a:solidFill>
              </a:uFill>
              <a:latin typeface="Times New Roman"/>
            </a:endParaRPr>
          </a:p>
        </p:txBody>
      </p:sp>
      <p:sp>
        <p:nvSpPr>
          <p:cNvPr id="95" name="PlaceHolder 7"/>
          <p:cNvSpPr>
            <a:spLocks noGrp="1"/>
          </p:cNvSpPr>
          <p:nvPr>
            <p:ph type="sldNum"/>
          </p:nvPr>
        </p:nvSpPr>
        <p:spPr>
          <a:xfrm>
            <a:off x="10348560" y="6214680"/>
            <a:ext cx="1462680" cy="255600"/>
          </a:xfrm>
          <a:prstGeom prst="rect">
            <a:avLst/>
          </a:prstGeom>
        </p:spPr>
        <p:txBody>
          <a:bodyPr anchor="b"/>
          <a:lstStyle/>
          <a:p>
            <a:pPr algn="r">
              <a:lnSpc>
                <a:spcPct val="100000"/>
              </a:lnSpc>
            </a:pPr>
            <a:fld id="{11F83C14-B154-4C5C-96F1-6052729010DD}" type="slidenum">
              <a:rPr lang="fr-FR" sz="1000" b="0" strike="noStrike" spc="-1">
                <a:solidFill>
                  <a:srgbClr val="3F3F3F"/>
                </a:solidFill>
                <a:uFill>
                  <a:solidFill>
                    <a:srgbClr val="FFFFFF"/>
                  </a:solidFill>
                </a:uFill>
                <a:latin typeface="Garamond"/>
                <a:ea typeface="Garamond"/>
              </a:rPr>
              <a:t>‹N°›</a:t>
            </a:fld>
            <a:endParaRPr lang="fr-FR" sz="1000" b="0" strike="noStrike" spc="-1">
              <a:solidFill>
                <a:srgbClr val="000000"/>
              </a:solidFill>
              <a:uFill>
                <a:solidFill>
                  <a:srgbClr val="FFFFFF"/>
                </a:solidFill>
              </a:uFill>
              <a:latin typeface="Times New Roman"/>
            </a:endParaRP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onisep.fr/formation/apres-la-3-la-voie-professionnelle/les-diplomes-de-la-voie-pro/le-cap-certificat-d-aptitude-professionnelle/le-cap-etudes-programme" TargetMode="External"/><Relationship Id="rId2" Type="http://schemas.openxmlformats.org/officeDocument/2006/relationships/image" Target="../media/image7.png"/><Relationship Id="rId1" Type="http://schemas.openxmlformats.org/officeDocument/2006/relationships/slideLayout" Target="../slideLayouts/slideLayout25.xml"/><Relationship Id="rId4" Type="http://schemas.openxmlformats.org/officeDocument/2006/relationships/hyperlink" Target="https://www.onisep.fr/formation/apres-la-3-la-voie-professionnelle/les-diplomes-de-la-voie-pro/le-bac-professionnel/le-bac-professionnel-etudes-programme"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maforpro-occitanie.fr/nos-formations?entite=cfa&amp;filtre=apprentissage" TargetMode="External"/><Relationship Id="rId2" Type="http://schemas.openxmlformats.org/officeDocument/2006/relationships/hyperlink" Target="https://labonnealternance.pole-emploi.fr/" TargetMode="External"/><Relationship Id="rId1" Type="http://schemas.openxmlformats.org/officeDocument/2006/relationships/slideLayout" Target="../slideLayouts/slideLayout25.xml"/><Relationship Id="rId5" Type="http://schemas.openxmlformats.org/officeDocument/2006/relationships/hyperlink" Target="https://www.cm-toulouse.fr/" TargetMode="External"/><Relationship Id="rId4" Type="http://schemas.openxmlformats.org/officeDocument/2006/relationships/hyperlink" Target="https://www.apprentissageenregion.fr/"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3" Type="http://schemas.openxmlformats.org/officeDocument/2006/relationships/hyperlink" Target="https://www.zoom2choose.eu/?bEc=1" TargetMode="External"/><Relationship Id="rId2" Type="http://schemas.openxmlformats.org/officeDocument/2006/relationships/hyperlink" Target="https://www.oriane.info/quels-metiers-soffrent-vous-1" TargetMode="External"/><Relationship Id="rId1" Type="http://schemas.openxmlformats.org/officeDocument/2006/relationships/slideLayout" Target="../slideLayouts/slideLayout25.xml"/><Relationship Id="rId6" Type="http://schemas.openxmlformats.org/officeDocument/2006/relationships/image" Target="../media/image9.png"/><Relationship Id="rId5" Type="http://schemas.openxmlformats.org/officeDocument/2006/relationships/hyperlink" Target="https://www.cidj.com/orientation-metiers" TargetMode="External"/><Relationship Id="rId4" Type="http://schemas.openxmlformats.org/officeDocument/2006/relationships/hyperlink" Target="https://avenirs.onisep.fr/metier/les-quiz-de-l-onisep/quiz-quels-univers-professionnels-selon-ma-personnalite"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www.onisep.fr/orientation/le-college/que-faire-apres-la-3e" TargetMode="External"/><Relationship Id="rId2" Type="http://schemas.openxmlformats.org/officeDocument/2006/relationships/hyperlink" Target="https://www.onisep.fr/recherche?context=jpo&amp;context_params_list%5bcustom/common_academie_value_ms%5d%5b%5d=Toulouse&amp;not_show_facets=common_niveau_enseignement_id&amp;sf%5bcommon_niveau_enseignement_id%5d%5b%5d=coll%C3%A8ge%20(6e-3e)&amp;sf%5bcommon_niveau_enseignement_id%5d%5b%5d=lyc%C3%A9e%20d'enseignement%20g%C3%A9n%C3%A9ral%20et%20technologique" TargetMode="External"/><Relationship Id="rId1" Type="http://schemas.openxmlformats.org/officeDocument/2006/relationships/slideLayout" Target="../slideLayouts/slideLayout25.xml"/></Relationships>
</file>

<file path=ppt/slides/_rels/slide17.xml.rels><?xml version="1.0" encoding="UTF-8" standalone="yes"?>
<Relationships xmlns="http://schemas.openxmlformats.org/package/2006/relationships"><Relationship Id="rId3" Type="http://schemas.openxmlformats.org/officeDocument/2006/relationships/hyperlink" Target="https://www.cidj.com/metiers/metiers-par-secteur" TargetMode="External"/><Relationship Id="rId2" Type="http://schemas.openxmlformats.org/officeDocument/2006/relationships/hyperlink" Target="https://wilbi-app.com/" TargetMode="External"/><Relationship Id="rId1" Type="http://schemas.openxmlformats.org/officeDocument/2006/relationships/slideLayout" Target="../slideLayouts/slideLayout25.xml"/><Relationship Id="rId6" Type="http://schemas.openxmlformats.org/officeDocument/2006/relationships/hyperlink" Target="https://www.parcoursmetiers.tv/" TargetMode="External"/><Relationship Id="rId5" Type="http://schemas.openxmlformats.org/officeDocument/2006/relationships/hyperlink" Target="https://oniseptv.onisep.fr/" TargetMode="External"/><Relationship Id="rId4" Type="http://schemas.openxmlformats.org/officeDocument/2006/relationships/hyperlink" Target="https://www.toulouse.cci.fr/produit/mini-stage-decouverte"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8" Type="http://schemas.openxmlformats.org/officeDocument/2006/relationships/hyperlink" Target="https://www.calameo.com/read/005887801ef6477c75e53" TargetMode="External"/><Relationship Id="rId3" Type="http://schemas.openxmlformats.org/officeDocument/2006/relationships/image" Target="../media/image10.png"/><Relationship Id="rId7" Type="http://schemas.openxmlformats.org/officeDocument/2006/relationships/image" Target="../media/image12.png"/><Relationship Id="rId2" Type="http://schemas.openxmlformats.org/officeDocument/2006/relationships/hyperlink" Target="https://www.onisep.fr/les-metiers-animes" TargetMode="External"/><Relationship Id="rId1" Type="http://schemas.openxmlformats.org/officeDocument/2006/relationships/slideLayout" Target="../slideLayouts/slideLayout25.xml"/><Relationship Id="rId6" Type="http://schemas.openxmlformats.org/officeDocument/2006/relationships/hyperlink" Target="https://www.education.gouv.fr/reussir-au-lycee" TargetMode="External"/><Relationship Id="rId11" Type="http://schemas.openxmlformats.org/officeDocument/2006/relationships/image" Target="../media/image14.png"/><Relationship Id="rId5" Type="http://schemas.openxmlformats.org/officeDocument/2006/relationships/image" Target="../media/image11.png"/><Relationship Id="rId10" Type="http://schemas.openxmlformats.org/officeDocument/2006/relationships/hyperlink" Target="https://www.onisep.fr/formation#apres-la-3%E1%B5%89-la-voie-professionnelle" TargetMode="External"/><Relationship Id="rId4" Type="http://schemas.openxmlformats.org/officeDocument/2006/relationships/hyperlink" Target="https://www.calameo.com/read/0058878016b8517b8fff4" TargetMode="External"/><Relationship Id="rId9"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www.calameo.com/read/005887801ef6477c75e53" TargetMode="External"/><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 name="TextShape 1"/>
          <p:cNvSpPr txBox="1"/>
          <p:nvPr/>
        </p:nvSpPr>
        <p:spPr>
          <a:xfrm>
            <a:off x="1572840" y="1865880"/>
            <a:ext cx="9070560" cy="2587320"/>
          </a:xfrm>
          <a:prstGeom prst="rect">
            <a:avLst/>
          </a:prstGeom>
          <a:noFill/>
          <a:ln>
            <a:noFill/>
          </a:ln>
        </p:spPr>
        <p:txBody>
          <a:bodyPr anchor="ctr"/>
          <a:lstStyle/>
          <a:p>
            <a:pPr algn="ctr">
              <a:lnSpc>
                <a:spcPct val="83000"/>
              </a:lnSpc>
            </a:pPr>
            <a:r>
              <a:rPr lang="fr-FR" sz="7200" b="0" strike="noStrike" spc="-1" dirty="0">
                <a:solidFill>
                  <a:srgbClr val="262626"/>
                </a:solidFill>
                <a:uFill>
                  <a:solidFill>
                    <a:srgbClr val="FFFFFF"/>
                  </a:solidFill>
                </a:uFill>
                <a:latin typeface="Garamond"/>
                <a:ea typeface="Garamond"/>
              </a:rPr>
              <a:t>APRÈS LA CLASSE DE 3</a:t>
            </a:r>
            <a:r>
              <a:rPr lang="fr-FR" sz="7200" b="0" strike="noStrike" spc="-1" baseline="30000" dirty="0">
                <a:solidFill>
                  <a:srgbClr val="262626"/>
                </a:solidFill>
                <a:uFill>
                  <a:solidFill>
                    <a:srgbClr val="FFFFFF"/>
                  </a:solidFill>
                </a:uFill>
                <a:latin typeface="Garamond"/>
                <a:ea typeface="Garamond"/>
              </a:rPr>
              <a:t>ÈME</a:t>
            </a:r>
            <a:r>
              <a:rPr lang="fr-FR" sz="7200" b="0" strike="noStrike" spc="-1" dirty="0">
                <a:solidFill>
                  <a:srgbClr val="262626"/>
                </a:solidFill>
                <a:uFill>
                  <a:solidFill>
                    <a:srgbClr val="FFFFFF"/>
                  </a:solidFill>
                </a:uFill>
                <a:latin typeface="Garamond"/>
                <a:ea typeface="Garamond"/>
              </a:rPr>
              <a:t> </a:t>
            </a:r>
            <a:endParaRPr lang="fr-FR" sz="7200" b="0" strike="noStrike" spc="-1" dirty="0">
              <a:solidFill>
                <a:srgbClr val="000000"/>
              </a:solidFill>
              <a:uFill>
                <a:solidFill>
                  <a:srgbClr val="FFFFFF"/>
                </a:solidFill>
              </a:uFill>
              <a:latin typeface="Arial"/>
            </a:endParaRPr>
          </a:p>
        </p:txBody>
      </p:sp>
      <p:sp>
        <p:nvSpPr>
          <p:cNvPr id="136" name="TextShape 2"/>
          <p:cNvSpPr txBox="1"/>
          <p:nvPr/>
        </p:nvSpPr>
        <p:spPr>
          <a:xfrm>
            <a:off x="1393920" y="3996360"/>
            <a:ext cx="9070560" cy="456840"/>
          </a:xfrm>
          <a:prstGeom prst="rect">
            <a:avLst/>
          </a:prstGeom>
          <a:noFill/>
          <a:ln>
            <a:noFill/>
          </a:ln>
        </p:spPr>
        <p:txBody>
          <a:bodyPr>
            <a:normAutofit/>
          </a:bodyPr>
          <a:lstStyle/>
          <a:p>
            <a:pPr algn="ctr">
              <a:lnSpc>
                <a:spcPct val="100000"/>
              </a:lnSpc>
            </a:pPr>
            <a:r>
              <a:rPr lang="fr-FR" sz="2000" b="1" strike="noStrike" spc="-1">
                <a:solidFill>
                  <a:srgbClr val="736059"/>
                </a:solidFill>
                <a:uFill>
                  <a:solidFill>
                    <a:srgbClr val="FFFFFF"/>
                  </a:solidFill>
                </a:uFill>
                <a:latin typeface="Garamond"/>
                <a:ea typeface="Garamond"/>
              </a:rPr>
              <a:t>Généralités</a:t>
            </a:r>
            <a:endParaRPr lang="fr-FR" sz="2000" b="0" strike="noStrike" spc="-1">
              <a:solidFill>
                <a:srgbClr val="000000"/>
              </a:solidFill>
              <a:uFill>
                <a:solidFill>
                  <a:srgbClr val="FFFFFF"/>
                </a:solidFill>
              </a:uFill>
              <a:latin typeface="Arial"/>
            </a:endParaRPr>
          </a:p>
        </p:txBody>
      </p:sp>
      <p:sp>
        <p:nvSpPr>
          <p:cNvPr id="2" name="ZoneTexte 1"/>
          <p:cNvSpPr txBox="1"/>
          <p:nvPr/>
        </p:nvSpPr>
        <p:spPr>
          <a:xfrm>
            <a:off x="2942554" y="4586845"/>
            <a:ext cx="6209211" cy="830997"/>
          </a:xfrm>
          <a:prstGeom prst="rect">
            <a:avLst/>
          </a:prstGeom>
          <a:noFill/>
        </p:spPr>
        <p:txBody>
          <a:bodyPr wrap="square" rtlCol="0">
            <a:spAutoFit/>
          </a:bodyPr>
          <a:lstStyle/>
          <a:p>
            <a:pPr algn="ctr"/>
            <a:r>
              <a:rPr lang="fr-FR" sz="1200" b="1" dirty="0" smtClean="0">
                <a:solidFill>
                  <a:schemeClr val="tx1">
                    <a:lumMod val="50000"/>
                    <a:lumOff val="50000"/>
                  </a:schemeClr>
                </a:solidFill>
              </a:rPr>
              <a:t>Florence Junca </a:t>
            </a:r>
            <a:r>
              <a:rPr lang="fr-FR" sz="1200" dirty="0" smtClean="0">
                <a:solidFill>
                  <a:schemeClr val="tx1">
                    <a:lumMod val="50000"/>
                    <a:lumOff val="50000"/>
                  </a:schemeClr>
                </a:solidFill>
              </a:rPr>
              <a:t>– Psychologue Éducation Nationale</a:t>
            </a:r>
          </a:p>
          <a:p>
            <a:pPr algn="ctr"/>
            <a:r>
              <a:rPr lang="fr-FR" sz="1200" dirty="0">
                <a:solidFill>
                  <a:schemeClr val="tx1">
                    <a:lumMod val="50000"/>
                    <a:lumOff val="50000"/>
                  </a:schemeClr>
                </a:solidFill>
              </a:rPr>
              <a:t>Spécialité éducation, développement et conseil en orientation</a:t>
            </a:r>
            <a:endParaRPr lang="fr-FR" sz="1200" dirty="0" smtClean="0">
              <a:solidFill>
                <a:schemeClr val="tx1">
                  <a:lumMod val="50000"/>
                  <a:lumOff val="50000"/>
                </a:schemeClr>
              </a:solidFill>
            </a:endParaRPr>
          </a:p>
          <a:p>
            <a:pPr algn="ctr"/>
            <a:r>
              <a:rPr lang="fr-FR" sz="1200" dirty="0" smtClean="0">
                <a:solidFill>
                  <a:schemeClr val="tx1">
                    <a:lumMod val="50000"/>
                    <a:lumOff val="50000"/>
                  </a:schemeClr>
                </a:solidFill>
              </a:rPr>
              <a:t>Collège </a:t>
            </a:r>
            <a:r>
              <a:rPr lang="fr-FR" sz="1200" dirty="0" smtClean="0">
                <a:solidFill>
                  <a:schemeClr val="tx1">
                    <a:lumMod val="50000"/>
                    <a:lumOff val="50000"/>
                  </a:schemeClr>
                </a:solidFill>
              </a:rPr>
              <a:t>Antonin Perbosc</a:t>
            </a:r>
            <a:endParaRPr lang="fr-FR" sz="1200" dirty="0" smtClean="0">
              <a:solidFill>
                <a:schemeClr val="tx1">
                  <a:lumMod val="50000"/>
                  <a:lumOff val="50000"/>
                </a:schemeClr>
              </a:solidFill>
            </a:endParaRPr>
          </a:p>
          <a:p>
            <a:pPr algn="ctr"/>
            <a:r>
              <a:rPr lang="fr-FR" sz="1200" dirty="0" smtClean="0">
                <a:solidFill>
                  <a:schemeClr val="tx1">
                    <a:lumMod val="50000"/>
                    <a:lumOff val="50000"/>
                  </a:schemeClr>
                </a:solidFill>
              </a:rPr>
              <a:t>2024-2025</a:t>
            </a:r>
            <a:endParaRPr lang="fr-FR" sz="1200" dirty="0">
              <a:solidFill>
                <a:schemeClr val="tx1">
                  <a:lumMod val="50000"/>
                  <a:lumOff val="50000"/>
                </a:schemeClr>
              </a:solidFil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 name="TextShape 1"/>
          <p:cNvSpPr txBox="1"/>
          <p:nvPr/>
        </p:nvSpPr>
        <p:spPr>
          <a:xfrm>
            <a:off x="4271760" y="24417"/>
            <a:ext cx="2636640" cy="1115280"/>
          </a:xfrm>
          <a:prstGeom prst="rect">
            <a:avLst/>
          </a:prstGeom>
          <a:noFill/>
          <a:ln>
            <a:noFill/>
          </a:ln>
        </p:spPr>
        <p:txBody>
          <a:bodyPr anchor="ctr">
            <a:normAutofit/>
          </a:bodyPr>
          <a:lstStyle/>
          <a:p>
            <a:pPr>
              <a:lnSpc>
                <a:spcPct val="90000"/>
              </a:lnSpc>
            </a:pPr>
            <a:r>
              <a:rPr lang="fr-FR" sz="3600" b="1" strike="noStrike" spc="-1" dirty="0">
                <a:solidFill>
                  <a:srgbClr val="395750"/>
                </a:solidFill>
                <a:uFill>
                  <a:solidFill>
                    <a:srgbClr val="FFFFFF"/>
                  </a:solidFill>
                </a:uFill>
                <a:latin typeface="Garamond"/>
                <a:ea typeface="Garamond"/>
              </a:rPr>
              <a:t>Question 7 :</a:t>
            </a:r>
            <a:endParaRPr lang="fr-FR" sz="3600" b="0" strike="noStrike" spc="-1" dirty="0">
              <a:solidFill>
                <a:srgbClr val="000000"/>
              </a:solidFill>
              <a:uFill>
                <a:solidFill>
                  <a:srgbClr val="FFFFFF"/>
                </a:solidFill>
              </a:uFill>
              <a:latin typeface="Arial"/>
            </a:endParaRPr>
          </a:p>
        </p:txBody>
      </p:sp>
      <p:sp>
        <p:nvSpPr>
          <p:cNvPr id="206" name="TextShape 2"/>
          <p:cNvSpPr txBox="1"/>
          <p:nvPr/>
        </p:nvSpPr>
        <p:spPr>
          <a:xfrm>
            <a:off x="444137" y="943494"/>
            <a:ext cx="11170347" cy="649080"/>
          </a:xfrm>
          <a:prstGeom prst="rect">
            <a:avLst/>
          </a:prstGeom>
          <a:noFill/>
          <a:ln>
            <a:noFill/>
          </a:ln>
        </p:spPr>
        <p:txBody>
          <a:bodyPr/>
          <a:lstStyle/>
          <a:p>
            <a:pPr marL="114480">
              <a:lnSpc>
                <a:spcPct val="100000"/>
              </a:lnSpc>
              <a:spcBef>
                <a:spcPts val="901"/>
              </a:spcBef>
            </a:pPr>
            <a:r>
              <a:rPr lang="fr-FR" sz="3200" b="0" strike="noStrike" spc="-1" dirty="0">
                <a:solidFill>
                  <a:srgbClr val="000000"/>
                </a:solidFill>
                <a:uFill>
                  <a:solidFill>
                    <a:srgbClr val="FFFFFF"/>
                  </a:solidFill>
                </a:uFill>
                <a:latin typeface="Garamond"/>
                <a:ea typeface="Garamond"/>
              </a:rPr>
              <a:t>Si je fais un apprentissage je ne passe pas de diplôme </a:t>
            </a:r>
            <a:r>
              <a:rPr lang="fr-FR" sz="3200" b="0" strike="noStrike" spc="-1" dirty="0" smtClean="0">
                <a:solidFill>
                  <a:srgbClr val="000000"/>
                </a:solidFill>
                <a:uFill>
                  <a:solidFill>
                    <a:srgbClr val="FFFFFF"/>
                  </a:solidFill>
                </a:uFill>
                <a:latin typeface="Garamond"/>
                <a:ea typeface="Garamond"/>
              </a:rPr>
              <a:t>professionnel ?</a:t>
            </a:r>
            <a:endParaRPr lang="fr-FR" sz="3200" b="0" strike="noStrike" spc="-1" dirty="0">
              <a:solidFill>
                <a:srgbClr val="000000"/>
              </a:solidFill>
              <a:uFill>
                <a:solidFill>
                  <a:srgbClr val="FFFFFF"/>
                </a:solidFill>
              </a:uFill>
              <a:latin typeface="Arial"/>
            </a:endParaRPr>
          </a:p>
        </p:txBody>
      </p:sp>
      <p:pic>
        <p:nvPicPr>
          <p:cNvPr id="207" name="Image 3"/>
          <p:cNvPicPr/>
          <p:nvPr/>
        </p:nvPicPr>
        <p:blipFill>
          <a:blip r:embed="rId2"/>
          <a:stretch/>
        </p:blipFill>
        <p:spPr>
          <a:xfrm>
            <a:off x="3664461" y="1822295"/>
            <a:ext cx="4196880" cy="1486080"/>
          </a:xfrm>
          <a:prstGeom prst="rect">
            <a:avLst/>
          </a:prstGeom>
          <a:ln>
            <a:noFill/>
          </a:ln>
        </p:spPr>
      </p:pic>
      <p:sp>
        <p:nvSpPr>
          <p:cNvPr id="208" name="CustomShape 3"/>
          <p:cNvSpPr/>
          <p:nvPr/>
        </p:nvSpPr>
        <p:spPr>
          <a:xfrm>
            <a:off x="888274" y="3490911"/>
            <a:ext cx="9928800" cy="27003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lnSpc>
                <a:spcPct val="100000"/>
              </a:lnSpc>
            </a:pPr>
            <a:r>
              <a:rPr lang="fr-FR" sz="1400" b="1" u="sng" strike="noStrike" spc="-1" dirty="0">
                <a:solidFill>
                  <a:srgbClr val="161616"/>
                </a:solidFill>
                <a:uFill>
                  <a:solidFill>
                    <a:srgbClr val="FFFFFF"/>
                  </a:solidFill>
                </a:uFill>
                <a:latin typeface="Marianne"/>
                <a:ea typeface="Arial"/>
              </a:rPr>
              <a:t>Préparer un CAP ou un bac pro en alternance</a:t>
            </a:r>
            <a:endParaRPr lang="fr-FR" sz="1400" b="0" strike="noStrike" spc="-1" dirty="0">
              <a:solidFill>
                <a:srgbClr val="000000"/>
              </a:solidFill>
              <a:uFill>
                <a:solidFill>
                  <a:srgbClr val="FFFFFF"/>
                </a:solidFill>
              </a:uFill>
              <a:latin typeface="Arial"/>
            </a:endParaRPr>
          </a:p>
          <a:p>
            <a:pPr>
              <a:lnSpc>
                <a:spcPct val="100000"/>
              </a:lnSpc>
            </a:pPr>
            <a:endParaRPr lang="fr-FR" sz="1400" b="0" strike="noStrike" spc="-1" dirty="0">
              <a:solidFill>
                <a:srgbClr val="000000"/>
              </a:solidFill>
              <a:uFill>
                <a:solidFill>
                  <a:srgbClr val="FFFFFF"/>
                </a:solidFill>
              </a:uFill>
              <a:latin typeface="Arial"/>
            </a:endParaRPr>
          </a:p>
          <a:p>
            <a:pPr>
              <a:lnSpc>
                <a:spcPct val="100000"/>
              </a:lnSpc>
            </a:pPr>
            <a:r>
              <a:rPr lang="fr-FR" sz="1400" b="0" strike="noStrike" spc="-1" dirty="0">
                <a:solidFill>
                  <a:srgbClr val="161616"/>
                </a:solidFill>
                <a:uFill>
                  <a:solidFill>
                    <a:srgbClr val="FFFFFF"/>
                  </a:solidFill>
                </a:uFill>
                <a:latin typeface="Marianne"/>
                <a:ea typeface="Arial"/>
              </a:rPr>
              <a:t>Le</a:t>
            </a:r>
            <a:r>
              <a:rPr lang="fr-FR" sz="1400" b="1" strike="noStrike" spc="-1" dirty="0">
                <a:solidFill>
                  <a:srgbClr val="161616"/>
                </a:solidFill>
                <a:uFill>
                  <a:solidFill>
                    <a:srgbClr val="FFFFFF"/>
                  </a:solidFill>
                </a:uFill>
                <a:latin typeface="Marianne"/>
                <a:ea typeface="Arial"/>
              </a:rPr>
              <a:t> </a:t>
            </a:r>
            <a:r>
              <a:rPr lang="fr-FR" sz="1400" b="1" u="sng" strike="noStrike" spc="-1" dirty="0">
                <a:solidFill>
                  <a:srgbClr val="F7A115"/>
                </a:solidFill>
                <a:uFill>
                  <a:solidFill>
                    <a:srgbClr val="FFFFFF"/>
                  </a:solidFill>
                </a:uFill>
                <a:latin typeface="Marianne"/>
                <a:ea typeface="Arial"/>
                <a:hlinkClick r:id="rId3"/>
              </a:rPr>
              <a:t>CAP</a:t>
            </a:r>
            <a:r>
              <a:rPr lang="fr-FR" sz="1400" b="1" strike="noStrike" spc="-1" dirty="0">
                <a:solidFill>
                  <a:srgbClr val="161616"/>
                </a:solidFill>
                <a:uFill>
                  <a:solidFill>
                    <a:srgbClr val="FFFFFF"/>
                  </a:solidFill>
                </a:uFill>
                <a:latin typeface="Marianne"/>
                <a:ea typeface="Arial"/>
              </a:rPr>
              <a:t> </a:t>
            </a:r>
            <a:r>
              <a:rPr lang="fr-FR" sz="1400" b="0" strike="noStrike" spc="-1" dirty="0">
                <a:solidFill>
                  <a:srgbClr val="161616"/>
                </a:solidFill>
                <a:uFill>
                  <a:solidFill>
                    <a:srgbClr val="FFFFFF"/>
                  </a:solidFill>
                </a:uFill>
                <a:latin typeface="Marianne"/>
                <a:ea typeface="Arial"/>
              </a:rPr>
              <a:t>se prépare en 2 ans après la 3</a:t>
            </a:r>
            <a:r>
              <a:rPr lang="fr-FR" sz="1400" b="0" strike="noStrike" spc="-1" baseline="30000" dirty="0">
                <a:solidFill>
                  <a:srgbClr val="161616"/>
                </a:solidFill>
                <a:uFill>
                  <a:solidFill>
                    <a:srgbClr val="FFFFFF"/>
                  </a:solidFill>
                </a:uFill>
                <a:latin typeface="Marianne"/>
                <a:ea typeface="Arial"/>
              </a:rPr>
              <a:t>e</a:t>
            </a:r>
            <a:r>
              <a:rPr lang="fr-FR" sz="1400" b="0" strike="noStrike" spc="-1" dirty="0">
                <a:solidFill>
                  <a:srgbClr val="161616"/>
                </a:solidFill>
                <a:uFill>
                  <a:solidFill>
                    <a:srgbClr val="FFFFFF"/>
                  </a:solidFill>
                </a:uFill>
                <a:latin typeface="Marianne"/>
                <a:ea typeface="Arial"/>
              </a:rPr>
              <a:t>. Il confère une qualification d’ouvrier ou d’employé qualifié et permet une entrée directe dans la vie active. Il compte plus de 200 spécialités pour les métiers de l’artisanat, de la production et des services.</a:t>
            </a:r>
            <a:endParaRPr lang="fr-FR" sz="1400" b="0" strike="noStrike" spc="-1" dirty="0">
              <a:solidFill>
                <a:srgbClr val="000000"/>
              </a:solidFill>
              <a:uFill>
                <a:solidFill>
                  <a:srgbClr val="FFFFFF"/>
                </a:solidFill>
              </a:uFill>
              <a:latin typeface="Arial"/>
            </a:endParaRPr>
          </a:p>
          <a:p>
            <a:pPr>
              <a:lnSpc>
                <a:spcPct val="100000"/>
              </a:lnSpc>
            </a:pPr>
            <a:r>
              <a:rPr lang="fr-FR" sz="1400" b="0" strike="noStrike" spc="-1" dirty="0">
                <a:solidFill>
                  <a:srgbClr val="161616"/>
                </a:solidFill>
                <a:uFill>
                  <a:solidFill>
                    <a:srgbClr val="FFFFFF"/>
                  </a:solidFill>
                </a:uFill>
                <a:latin typeface="Marianne"/>
                <a:ea typeface="Arial"/>
              </a:rPr>
              <a:t>Tous les CAP peuvent être effectués en alternance, le plus souvent avec un contrat d’apprentissage, sous réserve d’avoir 16 ans (15 ans dans certains cas). La formation peut être adaptée pour tenir compte du niveau initial de connaissances et de compétences de l'apprenti.</a:t>
            </a:r>
            <a:endParaRPr lang="fr-FR" sz="1400" b="0" strike="noStrike" spc="-1" dirty="0">
              <a:solidFill>
                <a:srgbClr val="000000"/>
              </a:solidFill>
              <a:uFill>
                <a:solidFill>
                  <a:srgbClr val="FFFFFF"/>
                </a:solidFill>
              </a:uFill>
              <a:latin typeface="Arial"/>
            </a:endParaRPr>
          </a:p>
          <a:p>
            <a:pPr>
              <a:lnSpc>
                <a:spcPct val="100000"/>
              </a:lnSpc>
            </a:pPr>
            <a:endParaRPr lang="fr-FR" sz="1400" b="0" strike="noStrike" spc="-1" dirty="0">
              <a:solidFill>
                <a:srgbClr val="000000"/>
              </a:solidFill>
              <a:uFill>
                <a:solidFill>
                  <a:srgbClr val="FFFFFF"/>
                </a:solidFill>
              </a:uFill>
              <a:latin typeface="Arial"/>
            </a:endParaRPr>
          </a:p>
          <a:p>
            <a:pPr>
              <a:lnSpc>
                <a:spcPct val="100000"/>
              </a:lnSpc>
            </a:pPr>
            <a:r>
              <a:rPr lang="fr-FR" sz="1400" b="0" strike="noStrike" spc="-1" dirty="0">
                <a:solidFill>
                  <a:srgbClr val="161616"/>
                </a:solidFill>
                <a:uFill>
                  <a:solidFill>
                    <a:srgbClr val="FFFFFF"/>
                  </a:solidFill>
                </a:uFill>
                <a:latin typeface="Marianne"/>
                <a:ea typeface="Arial"/>
              </a:rPr>
              <a:t>Le</a:t>
            </a:r>
            <a:r>
              <a:rPr lang="fr-FR" sz="1400" b="1" strike="noStrike" spc="-1" dirty="0">
                <a:solidFill>
                  <a:srgbClr val="161616"/>
                </a:solidFill>
                <a:uFill>
                  <a:solidFill>
                    <a:srgbClr val="FFFFFF"/>
                  </a:solidFill>
                </a:uFill>
                <a:latin typeface="Marianne"/>
                <a:ea typeface="Arial"/>
              </a:rPr>
              <a:t> </a:t>
            </a:r>
            <a:r>
              <a:rPr lang="fr-FR" sz="1400" b="1" u="sng" strike="noStrike" spc="-1" dirty="0">
                <a:solidFill>
                  <a:srgbClr val="F7A115"/>
                </a:solidFill>
                <a:uFill>
                  <a:solidFill>
                    <a:srgbClr val="FFFFFF"/>
                  </a:solidFill>
                </a:uFill>
                <a:latin typeface="Marianne"/>
                <a:ea typeface="Arial"/>
                <a:hlinkClick r:id="rId4"/>
              </a:rPr>
              <a:t>bac pro</a:t>
            </a:r>
            <a:r>
              <a:rPr lang="fr-FR" sz="1400" b="1" strike="noStrike" spc="-1" dirty="0">
                <a:solidFill>
                  <a:srgbClr val="161616"/>
                </a:solidFill>
                <a:uFill>
                  <a:solidFill>
                    <a:srgbClr val="FFFFFF"/>
                  </a:solidFill>
                </a:uFill>
                <a:latin typeface="Marianne"/>
                <a:ea typeface="Arial"/>
              </a:rPr>
              <a:t> </a:t>
            </a:r>
            <a:r>
              <a:rPr lang="fr-FR" sz="1400" b="0" strike="noStrike" spc="-1" dirty="0">
                <a:solidFill>
                  <a:srgbClr val="161616"/>
                </a:solidFill>
                <a:uFill>
                  <a:solidFill>
                    <a:srgbClr val="FFFFFF"/>
                  </a:solidFill>
                </a:uFill>
                <a:latin typeface="Marianne"/>
                <a:ea typeface="Arial"/>
              </a:rPr>
              <a:t>vise généralement l'insertion professionnelle, c’est-à-dire l'entrée directe dans la vie active. De nombreux bacs pro peuvent être effectués en alternance. Les modalités sont différentes selon les établissements : certains proposent la 1</a:t>
            </a:r>
            <a:r>
              <a:rPr lang="fr-FR" sz="1400" b="0" strike="noStrike" spc="-1" baseline="30000" dirty="0">
                <a:solidFill>
                  <a:srgbClr val="161616"/>
                </a:solidFill>
                <a:uFill>
                  <a:solidFill>
                    <a:srgbClr val="FFFFFF"/>
                  </a:solidFill>
                </a:uFill>
                <a:latin typeface="Marianne"/>
                <a:ea typeface="Arial"/>
              </a:rPr>
              <a:t>re</a:t>
            </a:r>
            <a:r>
              <a:rPr lang="fr-FR" sz="1400" b="0" strike="noStrike" spc="-1" dirty="0">
                <a:solidFill>
                  <a:srgbClr val="161616"/>
                </a:solidFill>
                <a:uFill>
                  <a:solidFill>
                    <a:srgbClr val="FFFFFF"/>
                  </a:solidFill>
                </a:uFill>
                <a:latin typeface="Marianne"/>
                <a:ea typeface="Arial"/>
              </a:rPr>
              <a:t> année à temps plein sous statut scolaire puis la 2</a:t>
            </a:r>
            <a:r>
              <a:rPr lang="fr-FR" sz="1400" b="0" strike="noStrike" spc="-1" baseline="30000" dirty="0">
                <a:solidFill>
                  <a:srgbClr val="161616"/>
                </a:solidFill>
                <a:uFill>
                  <a:solidFill>
                    <a:srgbClr val="FFFFFF"/>
                  </a:solidFill>
                </a:uFill>
                <a:latin typeface="Marianne"/>
                <a:ea typeface="Arial"/>
              </a:rPr>
              <a:t>e</a:t>
            </a:r>
            <a:r>
              <a:rPr lang="fr-FR" sz="1400" b="0" strike="noStrike" spc="-1" dirty="0">
                <a:solidFill>
                  <a:srgbClr val="161616"/>
                </a:solidFill>
                <a:uFill>
                  <a:solidFill>
                    <a:srgbClr val="FFFFFF"/>
                  </a:solidFill>
                </a:uFill>
                <a:latin typeface="Marianne"/>
                <a:ea typeface="Arial"/>
              </a:rPr>
              <a:t> année et/ou la 3</a:t>
            </a:r>
            <a:r>
              <a:rPr lang="fr-FR" sz="1400" b="0" strike="noStrike" spc="-1" baseline="30000" dirty="0">
                <a:solidFill>
                  <a:srgbClr val="161616"/>
                </a:solidFill>
                <a:uFill>
                  <a:solidFill>
                    <a:srgbClr val="FFFFFF"/>
                  </a:solidFill>
                </a:uFill>
                <a:latin typeface="Marianne"/>
                <a:ea typeface="Arial"/>
              </a:rPr>
              <a:t>e</a:t>
            </a:r>
            <a:r>
              <a:rPr lang="fr-FR" sz="1400" b="0" strike="noStrike" spc="-1" dirty="0">
                <a:solidFill>
                  <a:srgbClr val="161616"/>
                </a:solidFill>
                <a:uFill>
                  <a:solidFill>
                    <a:srgbClr val="FFFFFF"/>
                  </a:solidFill>
                </a:uFill>
                <a:latin typeface="Marianne"/>
                <a:ea typeface="Arial"/>
              </a:rPr>
              <a:t> année en alternance, d’autres proposent les 3 années de formation en alternance.</a:t>
            </a:r>
            <a:endParaRPr lang="fr-FR" sz="1400" b="0" strike="noStrike" spc="-1" dirty="0">
              <a:solidFill>
                <a:srgbClr val="000000"/>
              </a:solidFill>
              <a:uFill>
                <a:solidFill>
                  <a:srgbClr val="FFFFFF"/>
                </a:solidFill>
              </a:uFill>
              <a:latin typeface="Arial"/>
            </a:endParaRPr>
          </a:p>
        </p:txBody>
      </p:sp>
      <p:sp>
        <p:nvSpPr>
          <p:cNvPr id="6" name="CustomShape 2"/>
          <p:cNvSpPr/>
          <p:nvPr/>
        </p:nvSpPr>
        <p:spPr>
          <a:xfrm rot="20629800">
            <a:off x="1320259" y="1547278"/>
            <a:ext cx="1468080" cy="1310400"/>
          </a:xfrm>
          <a:prstGeom prst="star6">
            <a:avLst>
              <a:gd name="adj" fmla="val 28868"/>
              <a:gd name="hf" fmla="val 115470"/>
            </a:avLst>
          </a:prstGeom>
          <a:solidFill>
            <a:srgbClr val="3A5972"/>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2000" b="1" strike="noStrike" spc="-1" dirty="0">
                <a:solidFill>
                  <a:srgbClr val="FFFFFF"/>
                </a:solidFill>
                <a:uFill>
                  <a:solidFill>
                    <a:srgbClr val="FFFFFF"/>
                  </a:solidFill>
                </a:uFill>
                <a:latin typeface="Garamond"/>
                <a:ea typeface="Garamond"/>
              </a:rPr>
              <a:t>FAUX</a:t>
            </a:r>
            <a:endParaRPr lang="fr-FR" sz="20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 name="TextShape 1"/>
          <p:cNvSpPr txBox="1"/>
          <p:nvPr/>
        </p:nvSpPr>
        <p:spPr>
          <a:xfrm>
            <a:off x="1066680" y="642600"/>
            <a:ext cx="10058040" cy="1371240"/>
          </a:xfrm>
          <a:prstGeom prst="rect">
            <a:avLst/>
          </a:prstGeom>
          <a:noFill/>
          <a:ln>
            <a:noFill/>
          </a:ln>
        </p:spPr>
        <p:txBody>
          <a:bodyPr anchor="ctr">
            <a:normAutofit/>
          </a:bodyPr>
          <a:lstStyle/>
          <a:p>
            <a:pPr algn="ctr">
              <a:lnSpc>
                <a:spcPct val="100000"/>
              </a:lnSpc>
            </a:pPr>
            <a:r>
              <a:rPr lang="fr-FR" sz="3600" b="0" strike="noStrike" spc="-1">
                <a:solidFill>
                  <a:srgbClr val="262626"/>
                </a:solidFill>
                <a:uFill>
                  <a:solidFill>
                    <a:srgbClr val="FFFFFF"/>
                  </a:solidFill>
                </a:uFill>
                <a:latin typeface="Garamond"/>
                <a:ea typeface="Garamond"/>
              </a:rPr>
              <a:t>Si j’envisage l’alternance pour l’année prochaine je peux utiliser des sites spécialisés </a:t>
            </a:r>
            <a:endParaRPr lang="fr-FR" sz="3600" b="0" strike="noStrike" spc="-1">
              <a:solidFill>
                <a:srgbClr val="000000"/>
              </a:solidFill>
              <a:uFill>
                <a:solidFill>
                  <a:srgbClr val="FFFFFF"/>
                </a:solidFill>
              </a:uFill>
              <a:latin typeface="Arial"/>
            </a:endParaRPr>
          </a:p>
        </p:txBody>
      </p:sp>
      <p:sp>
        <p:nvSpPr>
          <p:cNvPr id="210" name="TextShape 2"/>
          <p:cNvSpPr txBox="1"/>
          <p:nvPr/>
        </p:nvSpPr>
        <p:spPr>
          <a:xfrm>
            <a:off x="999720" y="2589840"/>
            <a:ext cx="10058040" cy="3013920"/>
          </a:xfrm>
          <a:prstGeom prst="rect">
            <a:avLst/>
          </a:prstGeom>
          <a:noFill/>
          <a:ln>
            <a:noFill/>
          </a:ln>
        </p:spPr>
        <p:txBody>
          <a:bodyPr lIns="90000" tIns="45000" rIns="90000" bIns="45000"/>
          <a:lstStyle/>
          <a:p>
            <a:pPr marL="457200" indent="-342720">
              <a:lnSpc>
                <a:spcPct val="100000"/>
              </a:lnSpc>
              <a:spcBef>
                <a:spcPts val="901"/>
              </a:spcBef>
              <a:buClr>
                <a:srgbClr val="262626"/>
              </a:buClr>
              <a:buFont typeface="Garamond"/>
              <a:buChar char="◦"/>
            </a:pPr>
            <a:r>
              <a:rPr lang="fr-FR" sz="2400" b="0" strike="noStrike" spc="-1" dirty="0">
                <a:solidFill>
                  <a:srgbClr val="000000"/>
                </a:solidFill>
                <a:uFill>
                  <a:solidFill>
                    <a:srgbClr val="FFFFFF"/>
                  </a:solidFill>
                </a:uFill>
                <a:latin typeface="Arial"/>
                <a:ea typeface="Garamond"/>
              </a:rPr>
              <a:t>- </a:t>
            </a:r>
            <a:r>
              <a:rPr lang="fr-FR" sz="2400" b="0" strike="noStrike" spc="-1" dirty="0">
                <a:solidFill>
                  <a:srgbClr val="F7A115"/>
                </a:solidFill>
                <a:uFill>
                  <a:solidFill>
                    <a:srgbClr val="FFFFFF"/>
                  </a:solidFill>
                </a:uFill>
                <a:latin typeface="Arial"/>
                <a:ea typeface="Garamond"/>
                <a:hlinkClick r:id="rId2"/>
              </a:rPr>
              <a:t>La bonne alternance</a:t>
            </a:r>
            <a:endParaRPr lang="fr-FR" sz="2400" b="0" strike="noStrike" spc="-1" dirty="0">
              <a:solidFill>
                <a:srgbClr val="000000"/>
              </a:solidFill>
              <a:uFill>
                <a:solidFill>
                  <a:srgbClr val="FFFFFF"/>
                </a:solidFill>
              </a:uFill>
              <a:latin typeface="Arial"/>
            </a:endParaRPr>
          </a:p>
          <a:p>
            <a:pPr marL="457200" indent="-342720">
              <a:lnSpc>
                <a:spcPct val="100000"/>
              </a:lnSpc>
              <a:spcBef>
                <a:spcPts val="901"/>
              </a:spcBef>
              <a:buClr>
                <a:srgbClr val="262626"/>
              </a:buClr>
              <a:buFont typeface="Garamond"/>
              <a:buChar char="◦"/>
            </a:pPr>
            <a:r>
              <a:rPr lang="fr-FR" sz="2400" b="0" u="sng" strike="noStrike" spc="-1" dirty="0">
                <a:solidFill>
                  <a:srgbClr val="000000"/>
                </a:solidFill>
                <a:uFill>
                  <a:solidFill>
                    <a:srgbClr val="FFFFFF"/>
                  </a:solidFill>
                </a:uFill>
                <a:latin typeface="Arial"/>
                <a:ea typeface="Garamond"/>
              </a:rPr>
              <a:t>- </a:t>
            </a:r>
            <a:r>
              <a:rPr lang="fr-FR" sz="2400" b="0" strike="noStrike" spc="-1" dirty="0" err="1">
                <a:solidFill>
                  <a:srgbClr val="F7A115"/>
                </a:solidFill>
                <a:uFill>
                  <a:solidFill>
                    <a:srgbClr val="FFFFFF"/>
                  </a:solidFill>
                </a:uFill>
                <a:latin typeface="Arial"/>
                <a:ea typeface="Garamond"/>
                <a:hlinkClick r:id="rId3"/>
              </a:rPr>
              <a:t>Maforpro</a:t>
            </a:r>
            <a:endParaRPr lang="fr-FR" sz="2400" b="0" strike="noStrike" spc="-1" dirty="0">
              <a:solidFill>
                <a:srgbClr val="000000"/>
              </a:solidFill>
              <a:uFill>
                <a:solidFill>
                  <a:srgbClr val="FFFFFF"/>
                </a:solidFill>
              </a:uFill>
              <a:latin typeface="Arial"/>
            </a:endParaRPr>
          </a:p>
          <a:p>
            <a:pPr marL="457200" indent="-342720">
              <a:lnSpc>
                <a:spcPct val="100000"/>
              </a:lnSpc>
              <a:spcBef>
                <a:spcPts val="901"/>
              </a:spcBef>
              <a:buClr>
                <a:srgbClr val="262626"/>
              </a:buClr>
              <a:buFont typeface="Garamond"/>
              <a:buChar char="◦"/>
            </a:pPr>
            <a:r>
              <a:rPr lang="fr-FR" sz="2400" b="0" u="sng" strike="noStrike" spc="-1" dirty="0">
                <a:solidFill>
                  <a:srgbClr val="000000"/>
                </a:solidFill>
                <a:uFill>
                  <a:solidFill>
                    <a:srgbClr val="FFFFFF"/>
                  </a:solidFill>
                </a:uFill>
                <a:latin typeface="Arial"/>
                <a:ea typeface="Garamond"/>
              </a:rPr>
              <a:t>- </a:t>
            </a:r>
            <a:r>
              <a:rPr lang="fr-FR" sz="2400" b="0" strike="noStrike" spc="-1" dirty="0">
                <a:solidFill>
                  <a:srgbClr val="F7A115"/>
                </a:solidFill>
                <a:uFill>
                  <a:solidFill>
                    <a:srgbClr val="FFFFFF"/>
                  </a:solidFill>
                </a:uFill>
                <a:latin typeface="Arial"/>
                <a:ea typeface="Garamond"/>
                <a:hlinkClick r:id="rId4"/>
              </a:rPr>
              <a:t>Apprentissage en région</a:t>
            </a:r>
            <a:endParaRPr lang="fr-FR" sz="2400" b="0" strike="noStrike" spc="-1" dirty="0">
              <a:solidFill>
                <a:srgbClr val="000000"/>
              </a:solidFill>
              <a:uFill>
                <a:solidFill>
                  <a:srgbClr val="FFFFFF"/>
                </a:solidFill>
              </a:uFill>
              <a:latin typeface="Arial"/>
            </a:endParaRPr>
          </a:p>
          <a:p>
            <a:pPr marL="457200" indent="-342720">
              <a:lnSpc>
                <a:spcPct val="100000"/>
              </a:lnSpc>
              <a:spcBef>
                <a:spcPts val="901"/>
              </a:spcBef>
              <a:buClr>
                <a:srgbClr val="262626"/>
              </a:buClr>
              <a:buFont typeface="Garamond"/>
              <a:buChar char="◦"/>
            </a:pPr>
            <a:r>
              <a:rPr lang="fr-FR" sz="2400" b="0" strike="noStrike" spc="-1" dirty="0">
                <a:solidFill>
                  <a:srgbClr val="000000"/>
                </a:solidFill>
                <a:uFill>
                  <a:solidFill>
                    <a:srgbClr val="FFFFFF"/>
                  </a:solidFill>
                </a:uFill>
                <a:latin typeface="Arial"/>
                <a:ea typeface="Garamond"/>
              </a:rPr>
              <a:t>- </a:t>
            </a:r>
            <a:r>
              <a:rPr lang="fr-FR" sz="2400" b="0" strike="noStrike" spc="-1" dirty="0">
                <a:solidFill>
                  <a:srgbClr val="F7A115"/>
                </a:solidFill>
                <a:uFill>
                  <a:solidFill>
                    <a:srgbClr val="FFFFFF"/>
                  </a:solidFill>
                </a:uFill>
                <a:latin typeface="Arial"/>
                <a:ea typeface="Garamond"/>
                <a:hlinkClick r:id="rId5"/>
              </a:rPr>
              <a:t>Chambre de métiers et de l’artisanat de la Haute-Garonne</a:t>
            </a:r>
            <a:endParaRPr lang="fr-FR" sz="2400" b="0" strike="noStrike" spc="-1" dirty="0">
              <a:solidFill>
                <a:srgbClr val="000000"/>
              </a:solidFill>
              <a:uFill>
                <a:solidFill>
                  <a:srgbClr val="FFFFFF"/>
                </a:solidFill>
              </a:uFill>
              <a:latin typeface="Arial"/>
            </a:endParaRPr>
          </a:p>
          <a:p>
            <a:pPr>
              <a:lnSpc>
                <a:spcPct val="100000"/>
              </a:lnSpc>
              <a:spcBef>
                <a:spcPts val="901"/>
              </a:spcBef>
            </a:pPr>
            <a:endParaRPr lang="fr-FR" sz="24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10"/>
                                        </p:tgtEl>
                                        <p:attrNameLst>
                                          <p:attrName>style.visibility</p:attrName>
                                        </p:attrNameLst>
                                      </p:cBhvr>
                                      <p:to>
                                        <p:strVal val="visible"/>
                                      </p:to>
                                    </p:set>
                                    <p:anim calcmode="lin" valueType="str">
                                      <p:cBhvr additive="repl">
                                        <p:cTn id="7" dur="500" fill="hold"/>
                                        <p:tgtEl>
                                          <p:spTgt spid="210"/>
                                        </p:tgtEl>
                                      </p:cBhvr>
                                      <p:tavLst>
                                        <p:tav tm="0">
                                          <p:val>
                                            <p:boolVal val="0"/>
                                          </p:val>
                                        </p:tav>
                                        <p:tav tm="100000">
                                          <p:val>
                                            <p:strVal val="width"/>
                                          </p:val>
                                        </p:tav>
                                      </p:tavLst>
                                    </p:anim>
                                    <p:anim calcmode="lin" valueType="str">
                                      <p:cBhvr additive="repl">
                                        <p:cTn id="8" dur="500" fill="hold"/>
                                        <p:tgtEl>
                                          <p:spTgt spid="210"/>
                                        </p:tgtEl>
                                      </p:cBhvr>
                                      <p:tavLst>
                                        <p:tav tm="0">
                                          <p:val>
                                            <p:boolVal val="0"/>
                                          </p:val>
                                        </p:tav>
                                        <p:tav tm="100000">
                                          <p:val>
                                            <p:strVal val="height"/>
                                          </p:val>
                                        </p:tav>
                                      </p:tavLst>
                                    </p:anim>
                                    <p:animEffect transition="in" filter="fade">
                                      <p:cBhvr additive="repl">
                                        <p:cTn id="9" dur="500"/>
                                        <p:tgtEl>
                                          <p:spTgt spid="2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TextShape 1"/>
          <p:cNvSpPr txBox="1"/>
          <p:nvPr/>
        </p:nvSpPr>
        <p:spPr>
          <a:xfrm>
            <a:off x="1066680" y="2103120"/>
            <a:ext cx="10058040" cy="3931560"/>
          </a:xfrm>
          <a:prstGeom prst="rect">
            <a:avLst/>
          </a:prstGeom>
          <a:noFill/>
          <a:ln>
            <a:noFill/>
          </a:ln>
        </p:spPr>
        <p:txBody>
          <a:bodyPr>
            <a:normAutofit/>
          </a:bodyPr>
          <a:lstStyle/>
          <a:p>
            <a:endParaRPr lang="fr-FR" sz="1400" b="0" strike="noStrike" spc="-1">
              <a:solidFill>
                <a:srgbClr val="000000"/>
              </a:solidFill>
              <a:uFill>
                <a:solidFill>
                  <a:srgbClr val="FFFFFF"/>
                </a:solidFill>
              </a:uFill>
              <a:latin typeface="Arial"/>
            </a:endParaRPr>
          </a:p>
        </p:txBody>
      </p:sp>
      <p:sp>
        <p:nvSpPr>
          <p:cNvPr id="212" name="TextShape 2"/>
          <p:cNvSpPr txBox="1"/>
          <p:nvPr/>
        </p:nvSpPr>
        <p:spPr>
          <a:xfrm>
            <a:off x="1066680" y="2404800"/>
            <a:ext cx="10058040" cy="1371240"/>
          </a:xfrm>
          <a:prstGeom prst="rect">
            <a:avLst/>
          </a:prstGeom>
          <a:noFill/>
          <a:ln>
            <a:noFill/>
          </a:ln>
        </p:spPr>
        <p:txBody>
          <a:bodyPr anchor="ctr"/>
          <a:lstStyle/>
          <a:p>
            <a:pPr algn="ctr">
              <a:lnSpc>
                <a:spcPct val="90000"/>
              </a:lnSpc>
            </a:pPr>
            <a:r>
              <a:rPr lang="fr-FR" sz="4000" b="1" strike="noStrike" spc="-1" dirty="0">
                <a:solidFill>
                  <a:srgbClr val="395750"/>
                </a:solidFill>
                <a:uFill>
                  <a:solidFill>
                    <a:srgbClr val="FFFFFF"/>
                  </a:solidFill>
                </a:uFill>
                <a:latin typeface="Garamond"/>
                <a:ea typeface="Garamond"/>
              </a:rPr>
              <a:t>Question 8 : </a:t>
            </a:r>
            <a:r>
              <a:rPr dirty="0"/>
              <a:t/>
            </a:r>
            <a:br>
              <a:rPr dirty="0"/>
            </a:br>
            <a:r>
              <a:rPr dirty="0"/>
              <a:t/>
            </a:r>
            <a:br>
              <a:rPr dirty="0"/>
            </a:br>
            <a:r>
              <a:rPr lang="fr-FR" sz="4000" b="0" strike="noStrike" spc="-1" dirty="0">
                <a:solidFill>
                  <a:srgbClr val="395750"/>
                </a:solidFill>
                <a:uFill>
                  <a:solidFill>
                    <a:srgbClr val="FFFFFF"/>
                  </a:solidFill>
                </a:uFill>
                <a:latin typeface="Garamond"/>
                <a:ea typeface="Garamond"/>
              </a:rPr>
              <a:t>Après un diplôme de la voie professionnelle, puis-je continuer mes études?</a:t>
            </a:r>
            <a:endParaRPr lang="fr-FR" sz="40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 name="TextShape 1"/>
          <p:cNvSpPr txBox="1"/>
          <p:nvPr/>
        </p:nvSpPr>
        <p:spPr>
          <a:xfrm>
            <a:off x="901217" y="362556"/>
            <a:ext cx="10058040" cy="1371240"/>
          </a:xfrm>
          <a:prstGeom prst="rect">
            <a:avLst/>
          </a:prstGeom>
          <a:noFill/>
          <a:ln>
            <a:noFill/>
          </a:ln>
        </p:spPr>
        <p:txBody>
          <a:bodyPr anchor="ctr">
            <a:normAutofit/>
          </a:bodyPr>
          <a:lstStyle/>
          <a:p>
            <a:pPr>
              <a:lnSpc>
                <a:spcPct val="90000"/>
              </a:lnSpc>
            </a:pPr>
            <a:r>
              <a:rPr lang="fr-FR" sz="4800" b="0" strike="noStrike" spc="-1">
                <a:solidFill>
                  <a:srgbClr val="262626"/>
                </a:solidFill>
                <a:uFill>
                  <a:solidFill>
                    <a:srgbClr val="FFFFFF"/>
                  </a:solidFill>
                </a:uFill>
                <a:latin typeface="Garamond"/>
                <a:ea typeface="Garamond"/>
              </a:rPr>
              <a:t> </a:t>
            </a:r>
            <a:endParaRPr lang="fr-FR" sz="4800" b="0" strike="noStrike" spc="-1">
              <a:solidFill>
                <a:srgbClr val="000000"/>
              </a:solidFill>
              <a:uFill>
                <a:solidFill>
                  <a:srgbClr val="FFFFFF"/>
                </a:solidFill>
              </a:uFill>
              <a:latin typeface="Arial"/>
            </a:endParaRPr>
          </a:p>
        </p:txBody>
      </p:sp>
      <p:pic>
        <p:nvPicPr>
          <p:cNvPr id="214" name="Google Shape;274;p16"/>
          <p:cNvPicPr/>
          <p:nvPr/>
        </p:nvPicPr>
        <p:blipFill>
          <a:blip r:embed="rId2"/>
          <a:stretch/>
        </p:blipFill>
        <p:spPr>
          <a:xfrm>
            <a:off x="1764720" y="642600"/>
            <a:ext cx="8774640" cy="5324760"/>
          </a:xfrm>
          <a:prstGeom prst="rect">
            <a:avLst/>
          </a:prstGeom>
          <a:ln>
            <a:noFill/>
          </a:ln>
        </p:spPr>
      </p:pic>
      <p:sp>
        <p:nvSpPr>
          <p:cNvPr id="4" name="CustomShape 2"/>
          <p:cNvSpPr/>
          <p:nvPr/>
        </p:nvSpPr>
        <p:spPr>
          <a:xfrm rot="21132179">
            <a:off x="983317" y="1358639"/>
            <a:ext cx="1468080" cy="1310400"/>
          </a:xfrm>
          <a:prstGeom prst="star6">
            <a:avLst>
              <a:gd name="adj" fmla="val 28868"/>
              <a:gd name="hf" fmla="val 115470"/>
            </a:avLst>
          </a:prstGeom>
          <a:solidFill>
            <a:srgbClr val="3A5972"/>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2000" b="1" strike="noStrike" spc="-1" dirty="0" smtClean="0">
                <a:solidFill>
                  <a:srgbClr val="FFFFFF"/>
                </a:solidFill>
                <a:uFill>
                  <a:solidFill>
                    <a:srgbClr val="FFFFFF"/>
                  </a:solidFill>
                </a:uFill>
                <a:latin typeface="Garamond"/>
                <a:ea typeface="Garamond"/>
              </a:rPr>
              <a:t>VRAI</a:t>
            </a:r>
            <a:endParaRPr lang="fr-FR" sz="20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 name="TextShape 1"/>
          <p:cNvSpPr txBox="1"/>
          <p:nvPr/>
        </p:nvSpPr>
        <p:spPr>
          <a:xfrm>
            <a:off x="1066680" y="642600"/>
            <a:ext cx="10058040" cy="1371240"/>
          </a:xfrm>
          <a:prstGeom prst="rect">
            <a:avLst/>
          </a:prstGeom>
          <a:noFill/>
          <a:ln>
            <a:noFill/>
          </a:ln>
        </p:spPr>
        <p:txBody>
          <a:bodyPr anchor="ctr">
            <a:normAutofit/>
          </a:bodyPr>
          <a:lstStyle/>
          <a:p>
            <a:pPr algn="ctr">
              <a:lnSpc>
                <a:spcPct val="90000"/>
              </a:lnSpc>
            </a:pPr>
            <a:r>
              <a:rPr lang="fr-FR" sz="4800" b="0" strike="noStrike" spc="-1">
                <a:solidFill>
                  <a:srgbClr val="C00000"/>
                </a:solidFill>
                <a:uFill>
                  <a:solidFill>
                    <a:srgbClr val="FFFFFF"/>
                  </a:solidFill>
                </a:uFill>
                <a:latin typeface="Garamond"/>
                <a:ea typeface="Garamond"/>
              </a:rPr>
              <a:t>L’ORIENTATION,C’EST QUOI?</a:t>
            </a:r>
            <a:endParaRPr lang="fr-FR" sz="4800" b="0" strike="noStrike" spc="-1">
              <a:solidFill>
                <a:srgbClr val="000000"/>
              </a:solidFill>
              <a:uFill>
                <a:solidFill>
                  <a:srgbClr val="FFFFFF"/>
                </a:solidFill>
              </a:uFill>
              <a:latin typeface="Arial"/>
            </a:endParaRPr>
          </a:p>
        </p:txBody>
      </p:sp>
      <p:sp>
        <p:nvSpPr>
          <p:cNvPr id="216" name="TextShape 2"/>
          <p:cNvSpPr txBox="1"/>
          <p:nvPr/>
        </p:nvSpPr>
        <p:spPr>
          <a:xfrm>
            <a:off x="1066680" y="2103120"/>
            <a:ext cx="10058040" cy="3931560"/>
          </a:xfrm>
          <a:prstGeom prst="rect">
            <a:avLst/>
          </a:prstGeom>
          <a:noFill/>
          <a:ln>
            <a:noFill/>
          </a:ln>
        </p:spPr>
        <p:txBody>
          <a:bodyPr>
            <a:normAutofit/>
          </a:bodyPr>
          <a:lstStyle/>
          <a:p>
            <a:pPr marL="182880" indent="-182520">
              <a:lnSpc>
                <a:spcPct val="100000"/>
              </a:lnSpc>
              <a:buClr>
                <a:srgbClr val="262626"/>
              </a:buClr>
              <a:buFont typeface="Noto Sans Symbols"/>
              <a:buChar char="⮚"/>
            </a:pPr>
            <a:r>
              <a:rPr lang="fr-FR" sz="1800" b="1" strike="noStrike" spc="-1">
                <a:solidFill>
                  <a:srgbClr val="000000"/>
                </a:solidFill>
                <a:uFill>
                  <a:solidFill>
                    <a:srgbClr val="FFFFFF"/>
                  </a:solidFill>
                </a:uFill>
                <a:latin typeface="Garamond"/>
                <a:ea typeface="Garamond"/>
              </a:rPr>
              <a:t>COMMENT CONSTRUIRE MES CHOIX D’ORIENTATION?</a:t>
            </a:r>
            <a:endParaRPr lang="fr-FR" sz="1800" b="0" strike="noStrike" spc="-1">
              <a:solidFill>
                <a:srgbClr val="000000"/>
              </a:solidFill>
              <a:uFill>
                <a:solidFill>
                  <a:srgbClr val="FFFFFF"/>
                </a:solidFill>
              </a:uFill>
              <a:latin typeface="Arial"/>
            </a:endParaRPr>
          </a:p>
          <a:p>
            <a:pPr marL="182880" indent="-68040">
              <a:lnSpc>
                <a:spcPct val="100000"/>
              </a:lnSpc>
              <a:spcBef>
                <a:spcPts val="901"/>
              </a:spcBef>
            </a:pPr>
            <a:endParaRPr lang="fr-FR" sz="1800" b="0" strike="noStrike" spc="-1">
              <a:solidFill>
                <a:srgbClr val="000000"/>
              </a:solidFill>
              <a:uFill>
                <a:solidFill>
                  <a:srgbClr val="FFFFFF"/>
                </a:solidFill>
              </a:uFill>
              <a:latin typeface="Arial"/>
            </a:endParaRPr>
          </a:p>
          <a:p>
            <a:pPr marL="182880" indent="-182520">
              <a:lnSpc>
                <a:spcPct val="100000"/>
              </a:lnSpc>
              <a:spcBef>
                <a:spcPts val="901"/>
              </a:spcBef>
              <a:buClr>
                <a:srgbClr val="262626"/>
              </a:buClr>
              <a:buFont typeface="Noto Sans Symbols"/>
              <a:buChar char="⮚"/>
            </a:pPr>
            <a:r>
              <a:rPr lang="fr-FR" sz="1800" b="1" strike="noStrike" spc="-1">
                <a:solidFill>
                  <a:srgbClr val="000000"/>
                </a:solidFill>
                <a:uFill>
                  <a:solidFill>
                    <a:srgbClr val="FFFFFF"/>
                  </a:solidFill>
                </a:uFill>
                <a:latin typeface="Garamond"/>
                <a:ea typeface="Garamond"/>
              </a:rPr>
              <a:t>QU’EST-CE QUI VA INFLUENCER MES CHOIX?</a:t>
            </a:r>
            <a:endParaRPr lang="fr-FR" sz="1800" b="0" strike="noStrike" spc="-1">
              <a:solidFill>
                <a:srgbClr val="000000"/>
              </a:solidFill>
              <a:uFill>
                <a:solidFill>
                  <a:srgbClr val="FFFFFF"/>
                </a:solidFill>
              </a:uFill>
              <a:latin typeface="Arial"/>
            </a:endParaRPr>
          </a:p>
          <a:p>
            <a:pPr marL="182880" indent="-68040">
              <a:lnSpc>
                <a:spcPct val="100000"/>
              </a:lnSpc>
              <a:spcBef>
                <a:spcPts val="901"/>
              </a:spcBef>
            </a:pPr>
            <a:endParaRPr lang="fr-FR" sz="1800" b="0" strike="noStrike" spc="-1">
              <a:solidFill>
                <a:srgbClr val="000000"/>
              </a:solidFill>
              <a:uFill>
                <a:solidFill>
                  <a:srgbClr val="FFFFFF"/>
                </a:solidFill>
              </a:uFill>
              <a:latin typeface="Arial"/>
            </a:endParaRPr>
          </a:p>
          <a:p>
            <a:pPr marL="182880" indent="-182520">
              <a:lnSpc>
                <a:spcPct val="100000"/>
              </a:lnSpc>
              <a:spcBef>
                <a:spcPts val="901"/>
              </a:spcBef>
              <a:buClr>
                <a:srgbClr val="262626"/>
              </a:buClr>
              <a:buFont typeface="Noto Sans Symbols"/>
              <a:buChar char="⮚"/>
            </a:pPr>
            <a:r>
              <a:rPr lang="fr-FR" sz="1800" b="1" strike="noStrike" spc="-1">
                <a:solidFill>
                  <a:srgbClr val="000000"/>
                </a:solidFill>
                <a:uFill>
                  <a:solidFill>
                    <a:srgbClr val="FFFFFF"/>
                  </a:solidFill>
                </a:uFill>
                <a:latin typeface="Garamond"/>
                <a:ea typeface="Garamond"/>
              </a:rPr>
              <a:t>QUELLES SONT LES QUESTIONS QUE JE VAIS ME POSER?</a:t>
            </a:r>
            <a:endParaRPr lang="fr-FR" sz="1800" b="0" strike="noStrike" spc="-1">
              <a:solidFill>
                <a:srgbClr val="000000"/>
              </a:solidFill>
              <a:uFill>
                <a:solidFill>
                  <a:srgbClr val="FFFFFF"/>
                </a:solidFill>
              </a:uFill>
              <a:latin typeface="Arial"/>
            </a:endParaRPr>
          </a:p>
          <a:p>
            <a:pPr marL="182880" indent="-68040">
              <a:lnSpc>
                <a:spcPct val="100000"/>
              </a:lnSpc>
              <a:spcBef>
                <a:spcPts val="901"/>
              </a:spcBef>
            </a:pPr>
            <a:endParaRPr lang="fr-FR" sz="1800" b="0" strike="noStrike" spc="-1">
              <a:solidFill>
                <a:srgbClr val="000000"/>
              </a:solidFill>
              <a:uFill>
                <a:solidFill>
                  <a:srgbClr val="FFFFFF"/>
                </a:solidFill>
              </a:uFill>
              <a:latin typeface="Arial"/>
            </a:endParaRPr>
          </a:p>
          <a:p>
            <a:pPr marL="182880" indent="-182520">
              <a:lnSpc>
                <a:spcPct val="100000"/>
              </a:lnSpc>
              <a:spcBef>
                <a:spcPts val="901"/>
              </a:spcBef>
              <a:buClr>
                <a:srgbClr val="262626"/>
              </a:buClr>
              <a:buFont typeface="Noto Sans Symbols"/>
              <a:buChar char="⮚"/>
            </a:pPr>
            <a:r>
              <a:rPr lang="fr-FR" sz="1800" b="1" strike="noStrike" spc="-1">
                <a:solidFill>
                  <a:srgbClr val="000000"/>
                </a:solidFill>
                <a:uFill>
                  <a:solidFill>
                    <a:srgbClr val="FFFFFF"/>
                  </a:solidFill>
                </a:uFill>
                <a:latin typeface="Garamond"/>
                <a:ea typeface="Garamond"/>
              </a:rPr>
              <a:t>DE QUOI J’AI BESOIN POUR BIEN M’ORIENTER?</a:t>
            </a:r>
            <a:endParaRPr lang="fr-FR" sz="1800" b="0" strike="noStrike" spc="-1">
              <a:solidFill>
                <a:srgbClr val="000000"/>
              </a:solidFill>
              <a:uFill>
                <a:solidFill>
                  <a:srgbClr val="FFFFFF"/>
                </a:solidFill>
              </a:uFill>
              <a:latin typeface="Arial"/>
            </a:endParaRPr>
          </a:p>
          <a:p>
            <a:pPr marL="182880" indent="-68040">
              <a:lnSpc>
                <a:spcPct val="100000"/>
              </a:lnSpc>
              <a:spcBef>
                <a:spcPts val="901"/>
              </a:spcBef>
            </a:pPr>
            <a:endParaRPr lang="fr-FR" sz="1800" b="0" strike="noStrike" spc="-1">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7" name="TextShape 1"/>
          <p:cNvSpPr txBox="1"/>
          <p:nvPr/>
        </p:nvSpPr>
        <p:spPr>
          <a:xfrm>
            <a:off x="1066680" y="425880"/>
            <a:ext cx="10058040" cy="556920"/>
          </a:xfrm>
          <a:prstGeom prst="rect">
            <a:avLst/>
          </a:prstGeom>
          <a:noFill/>
          <a:ln>
            <a:noFill/>
          </a:ln>
        </p:spPr>
        <p:txBody>
          <a:bodyPr anchor="ctr">
            <a:normAutofit/>
          </a:bodyPr>
          <a:lstStyle/>
          <a:p>
            <a:pPr algn="ctr">
              <a:lnSpc>
                <a:spcPct val="90000"/>
              </a:lnSpc>
            </a:pPr>
            <a:r>
              <a:rPr lang="fr-FR" sz="3000" b="0" strike="noStrike" spc="-1">
                <a:solidFill>
                  <a:srgbClr val="C00000"/>
                </a:solidFill>
                <a:uFill>
                  <a:solidFill>
                    <a:srgbClr val="FFFFFF"/>
                  </a:solidFill>
                </a:uFill>
                <a:latin typeface="Garamond"/>
                <a:ea typeface="Garamond"/>
              </a:rPr>
              <a:t>COMMENT CONSTRUIRE SES CHOIX D’ORIENTATION?</a:t>
            </a:r>
            <a:endParaRPr lang="fr-FR" sz="3000" b="0" strike="noStrike" spc="-1">
              <a:solidFill>
                <a:srgbClr val="000000"/>
              </a:solidFill>
              <a:uFill>
                <a:solidFill>
                  <a:srgbClr val="FFFFFF"/>
                </a:solidFill>
              </a:uFill>
              <a:latin typeface="Arial"/>
            </a:endParaRPr>
          </a:p>
        </p:txBody>
      </p:sp>
      <p:sp>
        <p:nvSpPr>
          <p:cNvPr id="218" name="TextShape 2"/>
          <p:cNvSpPr txBox="1"/>
          <p:nvPr/>
        </p:nvSpPr>
        <p:spPr>
          <a:xfrm>
            <a:off x="1066680" y="1588320"/>
            <a:ext cx="10058040" cy="4446360"/>
          </a:xfrm>
          <a:prstGeom prst="rect">
            <a:avLst/>
          </a:prstGeom>
          <a:noFill/>
          <a:ln>
            <a:noFill/>
          </a:ln>
        </p:spPr>
        <p:txBody>
          <a:bodyPr>
            <a:normAutofit/>
          </a:bodyPr>
          <a:lstStyle/>
          <a:p>
            <a:pPr>
              <a:lnSpc>
                <a:spcPct val="100000"/>
              </a:lnSpc>
            </a:pPr>
            <a:endParaRPr lang="fr-FR" sz="1400" b="0" strike="noStrike" spc="-1">
              <a:solidFill>
                <a:srgbClr val="000000"/>
              </a:solidFill>
              <a:uFill>
                <a:solidFill>
                  <a:srgbClr val="FFFFFF"/>
                </a:solidFill>
              </a:uFill>
              <a:latin typeface="Arial"/>
            </a:endParaRPr>
          </a:p>
          <a:p>
            <a:pPr>
              <a:lnSpc>
                <a:spcPct val="100000"/>
              </a:lnSpc>
              <a:spcBef>
                <a:spcPts val="901"/>
              </a:spcBef>
            </a:pPr>
            <a:endParaRPr lang="fr-FR" sz="1400" b="0" strike="noStrike" spc="-1">
              <a:solidFill>
                <a:srgbClr val="000000"/>
              </a:solidFill>
              <a:uFill>
                <a:solidFill>
                  <a:srgbClr val="FFFFFF"/>
                </a:solidFill>
              </a:uFill>
              <a:latin typeface="Arial"/>
            </a:endParaRPr>
          </a:p>
        </p:txBody>
      </p:sp>
      <p:sp>
        <p:nvSpPr>
          <p:cNvPr id="219" name="CustomShape 3"/>
          <p:cNvSpPr/>
          <p:nvPr/>
        </p:nvSpPr>
        <p:spPr>
          <a:xfrm flipH="1">
            <a:off x="1316520" y="2453760"/>
            <a:ext cx="2053080" cy="2243160"/>
          </a:xfrm>
          <a:prstGeom prst="ellipse">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000000"/>
                </a:solidFill>
                <a:uFill>
                  <a:solidFill>
                    <a:srgbClr val="FFFFFF"/>
                  </a:solidFill>
                </a:uFill>
                <a:latin typeface="Garamond"/>
                <a:ea typeface="Garamond"/>
              </a:rPr>
              <a:t>1.</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En se posant des questions sur soi</a:t>
            </a:r>
            <a:endParaRPr lang="fr-FR" sz="1800" b="0" strike="noStrike" spc="-1">
              <a:solidFill>
                <a:srgbClr val="000000"/>
              </a:solidFill>
              <a:uFill>
                <a:solidFill>
                  <a:srgbClr val="FFFFFF"/>
                </a:solidFill>
              </a:uFill>
              <a:latin typeface="Arial"/>
            </a:endParaRPr>
          </a:p>
        </p:txBody>
      </p:sp>
      <p:sp>
        <p:nvSpPr>
          <p:cNvPr id="220" name="CustomShape 4"/>
          <p:cNvSpPr/>
          <p:nvPr/>
        </p:nvSpPr>
        <p:spPr>
          <a:xfrm>
            <a:off x="3851280" y="1116000"/>
            <a:ext cx="2587680" cy="531612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ctr">
              <a:lnSpc>
                <a:spcPct val="107000"/>
              </a:lnSpc>
            </a:pPr>
            <a:endParaRPr lang="fr-FR" sz="1800" b="0" strike="noStrike" spc="-1">
              <a:solidFill>
                <a:srgbClr val="000000"/>
              </a:solidFill>
              <a:uFill>
                <a:solidFill>
                  <a:srgbClr val="FFFFFF"/>
                </a:solidFill>
              </a:uFill>
              <a:latin typeface="Arial"/>
            </a:endParaRPr>
          </a:p>
          <a:p>
            <a:pPr algn="ctr">
              <a:lnSpc>
                <a:spcPct val="107000"/>
              </a:lnSpc>
              <a:spcBef>
                <a:spcPts val="799"/>
              </a:spcBef>
            </a:pPr>
            <a:endParaRPr lang="fr-FR" sz="1800" b="0" strike="noStrike" spc="-1">
              <a:solidFill>
                <a:srgbClr val="000000"/>
              </a:solidFill>
              <a:uFill>
                <a:solidFill>
                  <a:srgbClr val="FFFFFF"/>
                </a:solidFill>
              </a:uFill>
              <a:latin typeface="Arial"/>
            </a:endParaRPr>
          </a:p>
          <a:p>
            <a:pPr marL="285840" indent="-285480">
              <a:lnSpc>
                <a:spcPct val="107000"/>
              </a:lnSpc>
              <a:spcBef>
                <a:spcPts val="799"/>
              </a:spcBef>
              <a:buClr>
                <a:srgbClr val="44546A"/>
              </a:buClr>
              <a:buFont typeface="Noto Sans Symbols"/>
              <a:buChar char="⮚"/>
            </a:pPr>
            <a:r>
              <a:rPr lang="fr-FR" sz="1600" b="1" strike="noStrike" spc="-1">
                <a:solidFill>
                  <a:srgbClr val="44546A"/>
                </a:solidFill>
                <a:uFill>
                  <a:solidFill>
                    <a:srgbClr val="FFFFFF"/>
                  </a:solidFill>
                </a:uFill>
                <a:latin typeface="Garamond"/>
                <a:ea typeface="Garamond"/>
              </a:rPr>
              <a:t>Mes goûts, mes valeurs, mes intérêts</a:t>
            </a:r>
            <a:endParaRPr lang="fr-FR" sz="1600" b="0" strike="noStrike" spc="-1">
              <a:solidFill>
                <a:srgbClr val="000000"/>
              </a:solidFill>
              <a:uFill>
                <a:solidFill>
                  <a:srgbClr val="FFFFFF"/>
                </a:solidFill>
              </a:uFill>
              <a:latin typeface="Arial"/>
            </a:endParaRPr>
          </a:p>
          <a:p>
            <a:pPr marL="285840" indent="-285480">
              <a:lnSpc>
                <a:spcPct val="107000"/>
              </a:lnSpc>
              <a:spcBef>
                <a:spcPts val="799"/>
              </a:spcBef>
              <a:buClr>
                <a:srgbClr val="44546A"/>
              </a:buClr>
              <a:buFont typeface="Noto Sans Symbols"/>
              <a:buChar char="⮚"/>
            </a:pPr>
            <a:r>
              <a:rPr lang="fr-FR" sz="1600" b="1" strike="noStrike" spc="-1">
                <a:solidFill>
                  <a:srgbClr val="44546A"/>
                </a:solidFill>
                <a:uFill>
                  <a:solidFill>
                    <a:srgbClr val="FFFFFF"/>
                  </a:solidFill>
                </a:uFill>
                <a:latin typeface="Garamond"/>
                <a:ea typeface="Garamond"/>
              </a:rPr>
              <a:t>Mes aptitudes manuelles, physiques, intellectuelles, artistiques, etc. (points forts et points faibles)</a:t>
            </a:r>
            <a:endParaRPr lang="fr-FR" sz="1600" b="0" strike="noStrike" spc="-1">
              <a:solidFill>
                <a:srgbClr val="000000"/>
              </a:solidFill>
              <a:uFill>
                <a:solidFill>
                  <a:srgbClr val="FFFFFF"/>
                </a:solidFill>
              </a:uFill>
              <a:latin typeface="Arial"/>
            </a:endParaRPr>
          </a:p>
          <a:p>
            <a:pPr marL="285840" indent="-285480">
              <a:lnSpc>
                <a:spcPct val="107000"/>
              </a:lnSpc>
              <a:spcBef>
                <a:spcPts val="799"/>
              </a:spcBef>
              <a:buClr>
                <a:srgbClr val="44546A"/>
              </a:buClr>
              <a:buFont typeface="Noto Sans Symbols"/>
              <a:buChar char="⮚"/>
            </a:pPr>
            <a:r>
              <a:rPr lang="fr-FR" sz="1600" b="1" strike="noStrike" spc="-1">
                <a:solidFill>
                  <a:srgbClr val="44546A"/>
                </a:solidFill>
                <a:uFill>
                  <a:solidFill>
                    <a:srgbClr val="FFFFFF"/>
                  </a:solidFill>
                </a:uFill>
                <a:latin typeface="Garamond"/>
                <a:ea typeface="Garamond"/>
              </a:rPr>
              <a:t>Mes résultats scolaires, ma capacité de travail, d’organisation, ma motivation (points forts et points faibles)</a:t>
            </a:r>
            <a:endParaRPr lang="fr-FR" sz="1600" b="0" strike="noStrike" spc="-1">
              <a:solidFill>
                <a:srgbClr val="000000"/>
              </a:solidFill>
              <a:uFill>
                <a:solidFill>
                  <a:srgbClr val="FFFFFF"/>
                </a:solidFill>
              </a:uFill>
              <a:latin typeface="Arial"/>
            </a:endParaRPr>
          </a:p>
          <a:p>
            <a:pPr marL="285840" indent="-285480">
              <a:lnSpc>
                <a:spcPct val="107000"/>
              </a:lnSpc>
              <a:spcBef>
                <a:spcPts val="799"/>
              </a:spcBef>
              <a:buClr>
                <a:srgbClr val="44546A"/>
              </a:buClr>
              <a:buFont typeface="Noto Sans Symbols"/>
              <a:buChar char="⮚"/>
            </a:pPr>
            <a:r>
              <a:rPr lang="fr-FR" sz="1600" b="1" strike="noStrike" spc="-1">
                <a:solidFill>
                  <a:srgbClr val="44546A"/>
                </a:solidFill>
                <a:uFill>
                  <a:solidFill>
                    <a:srgbClr val="FFFFFF"/>
                  </a:solidFill>
                </a:uFill>
                <a:latin typeface="Garamond"/>
                <a:ea typeface="Garamond"/>
              </a:rPr>
              <a:t>Ma santé</a:t>
            </a:r>
            <a:endParaRPr lang="fr-FR" sz="1600" b="0" strike="noStrike" spc="-1">
              <a:solidFill>
                <a:srgbClr val="000000"/>
              </a:solidFill>
              <a:uFill>
                <a:solidFill>
                  <a:srgbClr val="FFFFFF"/>
                </a:solidFill>
              </a:uFill>
              <a:latin typeface="Arial"/>
            </a:endParaRPr>
          </a:p>
          <a:p>
            <a:pPr marL="285840" indent="-285480">
              <a:lnSpc>
                <a:spcPct val="107000"/>
              </a:lnSpc>
              <a:spcBef>
                <a:spcPts val="799"/>
              </a:spcBef>
              <a:buClr>
                <a:srgbClr val="44546A"/>
              </a:buClr>
              <a:buFont typeface="Noto Sans Symbols"/>
              <a:buChar char="⮚"/>
            </a:pPr>
            <a:r>
              <a:rPr lang="fr-FR" sz="1600" b="1" strike="noStrike" spc="-1">
                <a:solidFill>
                  <a:srgbClr val="44546A"/>
                </a:solidFill>
                <a:uFill>
                  <a:solidFill>
                    <a:srgbClr val="FFFFFF"/>
                  </a:solidFill>
                </a:uFill>
                <a:latin typeface="Garamond"/>
                <a:ea typeface="Garamond"/>
              </a:rPr>
              <a:t>L’influence de mon entourage (famille, amis, professeurs)</a:t>
            </a:r>
            <a:endParaRPr lang="fr-FR" sz="1600" b="0" strike="noStrike" spc="-1">
              <a:solidFill>
                <a:srgbClr val="000000"/>
              </a:solidFill>
              <a:uFill>
                <a:solidFill>
                  <a:srgbClr val="FFFFFF"/>
                </a:solidFill>
              </a:uFill>
              <a:latin typeface="Arial"/>
            </a:endParaRPr>
          </a:p>
          <a:p>
            <a:pPr marL="285840" indent="-285480">
              <a:lnSpc>
                <a:spcPct val="107000"/>
              </a:lnSpc>
              <a:spcBef>
                <a:spcPts val="799"/>
              </a:spcBef>
              <a:buClr>
                <a:srgbClr val="44546A"/>
              </a:buClr>
              <a:buFont typeface="Noto Sans Symbols"/>
              <a:buChar char="⮚"/>
            </a:pPr>
            <a:r>
              <a:rPr lang="fr-FR" sz="1600" b="1" strike="noStrike" spc="-1">
                <a:solidFill>
                  <a:srgbClr val="44546A"/>
                </a:solidFill>
                <a:uFill>
                  <a:solidFill>
                    <a:srgbClr val="FFFFFF"/>
                  </a:solidFill>
                </a:uFill>
                <a:latin typeface="Garamond"/>
                <a:ea typeface="Garamond"/>
              </a:rPr>
              <a:t>Les stéréotypes liés au sexe, à la catégorie sociale, etc.</a:t>
            </a:r>
            <a:endParaRPr lang="fr-FR" sz="1600" b="0" strike="noStrike" spc="-1">
              <a:solidFill>
                <a:srgbClr val="000000"/>
              </a:solidFill>
              <a:uFill>
                <a:solidFill>
                  <a:srgbClr val="FFFFFF"/>
                </a:solidFill>
              </a:uFill>
              <a:latin typeface="Arial"/>
            </a:endParaRPr>
          </a:p>
          <a:p>
            <a:pPr>
              <a:lnSpc>
                <a:spcPct val="107000"/>
              </a:lnSpc>
              <a:spcBef>
                <a:spcPts val="799"/>
              </a:spcBef>
            </a:pPr>
            <a:r>
              <a:rPr lang="fr-FR" sz="1600" b="1" strike="noStrike" spc="-1">
                <a:solidFill>
                  <a:srgbClr val="44546A"/>
                </a:solidFill>
                <a:uFill>
                  <a:solidFill>
                    <a:srgbClr val="FFFFFF"/>
                  </a:solidFill>
                </a:uFill>
                <a:latin typeface="Garamond"/>
                <a:ea typeface="Garamond"/>
              </a:rPr>
              <a:t> </a:t>
            </a:r>
            <a:endParaRPr lang="fr-FR" sz="1600" b="0" strike="noStrike" spc="-1">
              <a:solidFill>
                <a:srgbClr val="000000"/>
              </a:solidFill>
              <a:uFill>
                <a:solidFill>
                  <a:srgbClr val="FFFFFF"/>
                </a:solidFill>
              </a:uFill>
              <a:latin typeface="Arial"/>
            </a:endParaRPr>
          </a:p>
          <a:p>
            <a:pPr>
              <a:lnSpc>
                <a:spcPct val="107000"/>
              </a:lnSpc>
              <a:spcBef>
                <a:spcPts val="799"/>
              </a:spcBef>
            </a:pPr>
            <a:r>
              <a:rPr lang="fr-FR" sz="1600" b="0" strike="noStrike" spc="-1">
                <a:solidFill>
                  <a:srgbClr val="44546A"/>
                </a:solidFill>
                <a:uFill>
                  <a:solidFill>
                    <a:srgbClr val="FFFFFF"/>
                  </a:solidFill>
                </a:uFill>
                <a:latin typeface="Garamond"/>
                <a:ea typeface="Garamond"/>
              </a:rPr>
              <a:t> </a:t>
            </a:r>
            <a:endParaRPr lang="fr-FR" sz="1600" b="0" strike="noStrike" spc="-1">
              <a:solidFill>
                <a:srgbClr val="000000"/>
              </a:solidFill>
              <a:uFill>
                <a:solidFill>
                  <a:srgbClr val="FFFFFF"/>
                </a:solidFill>
              </a:uFill>
              <a:latin typeface="Arial"/>
            </a:endParaRPr>
          </a:p>
        </p:txBody>
      </p:sp>
      <p:sp>
        <p:nvSpPr>
          <p:cNvPr id="221" name="CustomShape 5"/>
          <p:cNvSpPr/>
          <p:nvPr/>
        </p:nvSpPr>
        <p:spPr>
          <a:xfrm flipH="1">
            <a:off x="9064440" y="1116000"/>
            <a:ext cx="1791000" cy="168120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0" strike="noStrike" spc="-1" dirty="0">
                <a:solidFill>
                  <a:srgbClr val="3A5972"/>
                </a:solidFill>
                <a:uFill>
                  <a:solidFill>
                    <a:srgbClr val="FFFFFF"/>
                  </a:solidFill>
                </a:uFill>
                <a:latin typeface="Garamond"/>
                <a:ea typeface="Garamond"/>
              </a:rPr>
              <a:t>Test d’intérêts :</a:t>
            </a:r>
            <a:endParaRPr lang="fr-FR" sz="1800" b="0" strike="noStrike" spc="-1" dirty="0">
              <a:solidFill>
                <a:srgbClr val="000000"/>
              </a:solidFill>
              <a:uFill>
                <a:solidFill>
                  <a:srgbClr val="FFFFFF"/>
                </a:solidFill>
              </a:uFill>
              <a:latin typeface="Arial"/>
            </a:endParaRPr>
          </a:p>
          <a:p>
            <a:pPr algn="ctr">
              <a:lnSpc>
                <a:spcPct val="100000"/>
              </a:lnSpc>
            </a:pPr>
            <a:r>
              <a:rPr lang="fr-FR" sz="1800" b="0" u="sng" strike="noStrike" spc="-1" dirty="0">
                <a:solidFill>
                  <a:srgbClr val="F7A115"/>
                </a:solidFill>
                <a:uFill>
                  <a:solidFill>
                    <a:srgbClr val="FFFFFF"/>
                  </a:solidFill>
                </a:uFill>
                <a:latin typeface="Garamond"/>
                <a:ea typeface="Garamond"/>
                <a:hlinkClick r:id="rId2"/>
              </a:rPr>
              <a:t>Oriane</a:t>
            </a:r>
            <a:endParaRPr lang="fr-FR" sz="1800" b="0" strike="noStrike" spc="-1" dirty="0">
              <a:solidFill>
                <a:srgbClr val="000000"/>
              </a:solidFill>
              <a:uFill>
                <a:solidFill>
                  <a:srgbClr val="FFFFFF"/>
                </a:solidFill>
              </a:uFill>
              <a:latin typeface="Arial"/>
            </a:endParaRPr>
          </a:p>
          <a:p>
            <a:pPr algn="ctr">
              <a:lnSpc>
                <a:spcPct val="100000"/>
              </a:lnSpc>
            </a:pPr>
            <a:r>
              <a:rPr lang="fr-FR" sz="1800" b="0" u="sng" strike="noStrike" spc="-1" dirty="0">
                <a:solidFill>
                  <a:srgbClr val="F7A115"/>
                </a:solidFill>
                <a:uFill>
                  <a:solidFill>
                    <a:srgbClr val="FFFFFF"/>
                  </a:solidFill>
                </a:uFill>
                <a:latin typeface="Garamond"/>
                <a:ea typeface="Garamond"/>
                <a:hlinkClick r:id="rId3"/>
              </a:rPr>
              <a:t>Zoom2choose</a:t>
            </a:r>
            <a:endParaRPr lang="fr-FR" sz="1800" b="0" strike="noStrike" spc="-1" dirty="0">
              <a:solidFill>
                <a:srgbClr val="000000"/>
              </a:solidFill>
              <a:uFill>
                <a:solidFill>
                  <a:srgbClr val="FFFFFF"/>
                </a:solidFill>
              </a:uFill>
              <a:latin typeface="Arial"/>
            </a:endParaRPr>
          </a:p>
          <a:p>
            <a:pPr algn="ctr">
              <a:lnSpc>
                <a:spcPct val="100000"/>
              </a:lnSpc>
            </a:pPr>
            <a:endParaRPr lang="fr-FR" sz="1800" b="0" strike="noStrike" spc="-1" dirty="0">
              <a:solidFill>
                <a:srgbClr val="000000"/>
              </a:solidFill>
              <a:uFill>
                <a:solidFill>
                  <a:srgbClr val="FFFFFF"/>
                </a:solidFill>
              </a:uFill>
              <a:latin typeface="Arial"/>
            </a:endParaRPr>
          </a:p>
          <a:p>
            <a:pPr algn="ctr">
              <a:lnSpc>
                <a:spcPct val="100000"/>
              </a:lnSpc>
            </a:pPr>
            <a:endParaRPr lang="fr-FR" sz="1800" b="0" strike="noStrike" spc="-1" dirty="0">
              <a:solidFill>
                <a:srgbClr val="000000"/>
              </a:solidFill>
              <a:uFill>
                <a:solidFill>
                  <a:srgbClr val="FFFFFF"/>
                </a:solidFill>
              </a:uFill>
              <a:latin typeface="Arial"/>
            </a:endParaRPr>
          </a:p>
        </p:txBody>
      </p:sp>
      <p:sp>
        <p:nvSpPr>
          <p:cNvPr id="222" name="CustomShape 6"/>
          <p:cNvSpPr/>
          <p:nvPr/>
        </p:nvSpPr>
        <p:spPr>
          <a:xfrm flipH="1">
            <a:off x="7886160" y="2734560"/>
            <a:ext cx="1791000" cy="168120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0" strike="noStrike" spc="-1">
                <a:solidFill>
                  <a:srgbClr val="3A5972"/>
                </a:solidFill>
                <a:uFill>
                  <a:solidFill>
                    <a:srgbClr val="FFFFFF"/>
                  </a:solidFill>
                </a:uFill>
                <a:latin typeface="Garamond"/>
                <a:ea typeface="Garamond"/>
              </a:rPr>
              <a:t>Que pense ma famille de ma scolarité, de mes projets si j’en ai?</a:t>
            </a:r>
            <a:endParaRPr lang="fr-FR" sz="1800" b="0" strike="noStrike" spc="-1">
              <a:solidFill>
                <a:srgbClr val="000000"/>
              </a:solidFill>
              <a:uFill>
                <a:solidFill>
                  <a:srgbClr val="FFFFFF"/>
                </a:solidFill>
              </a:uFill>
              <a:latin typeface="Arial"/>
            </a:endParaRPr>
          </a:p>
          <a:p>
            <a:pPr algn="ctr">
              <a:lnSpc>
                <a:spcPct val="100000"/>
              </a:lnSpc>
            </a:pPr>
            <a:endParaRPr lang="fr-FR" sz="1800" b="0" strike="noStrike" spc="-1">
              <a:solidFill>
                <a:srgbClr val="000000"/>
              </a:solidFill>
              <a:uFill>
                <a:solidFill>
                  <a:srgbClr val="FFFFFF"/>
                </a:solidFill>
              </a:uFill>
              <a:latin typeface="Arial"/>
            </a:endParaRPr>
          </a:p>
        </p:txBody>
      </p:sp>
      <p:sp>
        <p:nvSpPr>
          <p:cNvPr id="223" name="CustomShape 7"/>
          <p:cNvSpPr/>
          <p:nvPr/>
        </p:nvSpPr>
        <p:spPr>
          <a:xfrm flipH="1">
            <a:off x="9750240" y="4615920"/>
            <a:ext cx="1791000" cy="168120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0" strike="noStrike" spc="-1">
                <a:solidFill>
                  <a:srgbClr val="3A5972"/>
                </a:solidFill>
                <a:uFill>
                  <a:solidFill>
                    <a:srgbClr val="FFFFFF"/>
                  </a:solidFill>
                </a:uFill>
                <a:latin typeface="Garamond"/>
                <a:ea typeface="Garamond"/>
              </a:rPr>
              <a:t>Que pensent les professeurs de mon travail, mes résultats etc.</a:t>
            </a:r>
            <a:endParaRPr lang="fr-FR" sz="1800" b="0" strike="noStrike" spc="-1">
              <a:solidFill>
                <a:srgbClr val="000000"/>
              </a:solidFill>
              <a:uFill>
                <a:solidFill>
                  <a:srgbClr val="FFFFFF"/>
                </a:solidFill>
              </a:uFill>
              <a:latin typeface="Arial"/>
            </a:endParaRPr>
          </a:p>
        </p:txBody>
      </p:sp>
      <p:sp>
        <p:nvSpPr>
          <p:cNvPr id="224" name="CustomShape 8"/>
          <p:cNvSpPr/>
          <p:nvPr/>
        </p:nvSpPr>
        <p:spPr>
          <a:xfrm>
            <a:off x="6881400" y="1309680"/>
            <a:ext cx="945000" cy="4987440"/>
          </a:xfrm>
          <a:prstGeom prst="rightBrace">
            <a:avLst>
              <a:gd name="adj1" fmla="val 8333"/>
              <a:gd name="adj2" fmla="val 50000"/>
            </a:avLst>
          </a:prstGeom>
          <a:noFill/>
          <a:ln w="12600">
            <a:solidFill>
              <a:schemeClr val="accent1"/>
            </a:solidFill>
            <a:round/>
          </a:ln>
        </p:spPr>
        <p:style>
          <a:lnRef idx="0">
            <a:scrgbClr r="0" g="0" b="0"/>
          </a:lnRef>
          <a:fillRef idx="0">
            <a:scrgbClr r="0" g="0" b="0"/>
          </a:fillRef>
          <a:effectRef idx="0">
            <a:scrgbClr r="0" g="0" b="0"/>
          </a:effectRef>
          <a:fontRef idx="minor"/>
        </p:style>
      </p:sp>
      <p:sp>
        <p:nvSpPr>
          <p:cNvPr id="225" name="CustomShape 9"/>
          <p:cNvSpPr/>
          <p:nvPr/>
        </p:nvSpPr>
        <p:spPr>
          <a:xfrm flipH="1">
            <a:off x="9835560" y="2237400"/>
            <a:ext cx="1730880" cy="97920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0" strike="noStrike" spc="-1" dirty="0">
                <a:solidFill>
                  <a:srgbClr val="C00000"/>
                </a:solidFill>
                <a:uFill>
                  <a:solidFill>
                    <a:srgbClr val="FFFFFF"/>
                  </a:solidFill>
                </a:uFill>
                <a:latin typeface="Garamond"/>
                <a:ea typeface="Garamond"/>
                <a:hlinkClick r:id="rId4"/>
              </a:rPr>
              <a:t>Questionnaire connaissance de soi ONISEP</a:t>
            </a:r>
            <a:endParaRPr lang="fr-FR" sz="1800" b="0" strike="noStrike" spc="-1" dirty="0">
              <a:solidFill>
                <a:srgbClr val="000000"/>
              </a:solidFill>
              <a:uFill>
                <a:solidFill>
                  <a:srgbClr val="FFFFFF"/>
                </a:solidFill>
              </a:uFill>
              <a:latin typeface="Arial"/>
            </a:endParaRPr>
          </a:p>
        </p:txBody>
      </p:sp>
      <p:sp>
        <p:nvSpPr>
          <p:cNvPr id="226" name="CustomShape 10"/>
          <p:cNvSpPr/>
          <p:nvPr/>
        </p:nvSpPr>
        <p:spPr>
          <a:xfrm flipH="1">
            <a:off x="7769880" y="4713480"/>
            <a:ext cx="1705680" cy="159516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ctr">
              <a:lnSpc>
                <a:spcPct val="100000"/>
              </a:lnSpc>
            </a:pPr>
            <a:endParaRPr lang="fr-FR" sz="1800" b="0" strike="noStrike" spc="-1" dirty="0">
              <a:solidFill>
                <a:srgbClr val="000000"/>
              </a:solidFill>
              <a:uFill>
                <a:solidFill>
                  <a:srgbClr val="FFFFFF"/>
                </a:solidFill>
              </a:uFill>
              <a:latin typeface="Arial"/>
            </a:endParaRPr>
          </a:p>
          <a:p>
            <a:pPr algn="ctr">
              <a:lnSpc>
                <a:spcPct val="100000"/>
              </a:lnSpc>
            </a:pPr>
            <a:r>
              <a:rPr lang="fr-FR" sz="1800" b="0" strike="noStrike" spc="-1" dirty="0">
                <a:solidFill>
                  <a:srgbClr val="3A5972"/>
                </a:solidFill>
                <a:uFill>
                  <a:solidFill>
                    <a:srgbClr val="FFFFFF"/>
                  </a:solidFill>
                </a:uFill>
                <a:latin typeface="Garamond"/>
                <a:ea typeface="Garamond"/>
              </a:rPr>
              <a:t>Découvrir des métiers à partir de ses centres d’intérêts</a:t>
            </a:r>
            <a:endParaRPr lang="fr-FR" sz="1800" b="0" strike="noStrike" spc="-1" dirty="0">
              <a:solidFill>
                <a:srgbClr val="000000"/>
              </a:solidFill>
              <a:uFill>
                <a:solidFill>
                  <a:srgbClr val="FFFFFF"/>
                </a:solidFill>
              </a:uFill>
              <a:latin typeface="Arial"/>
            </a:endParaRPr>
          </a:p>
          <a:p>
            <a:pPr algn="ctr">
              <a:lnSpc>
                <a:spcPct val="100000"/>
              </a:lnSpc>
            </a:pPr>
            <a:r>
              <a:rPr lang="fr-FR" sz="1800" b="0" u="sng" strike="noStrike" spc="-1" dirty="0">
                <a:solidFill>
                  <a:srgbClr val="F7A115"/>
                </a:solidFill>
                <a:uFill>
                  <a:solidFill>
                    <a:srgbClr val="FFFFFF"/>
                  </a:solidFill>
                </a:uFill>
                <a:latin typeface="Garamond"/>
                <a:ea typeface="Garamond"/>
                <a:hlinkClick r:id="rId5"/>
              </a:rPr>
              <a:t>CIDJ</a:t>
            </a:r>
            <a:endParaRPr lang="fr-FR" sz="1800" b="0" strike="noStrike" spc="-1" dirty="0">
              <a:solidFill>
                <a:srgbClr val="000000"/>
              </a:solidFill>
              <a:uFill>
                <a:solidFill>
                  <a:srgbClr val="FFFFFF"/>
                </a:solidFill>
              </a:uFill>
              <a:latin typeface="Arial"/>
            </a:endParaRPr>
          </a:p>
          <a:p>
            <a:pPr algn="ctr">
              <a:lnSpc>
                <a:spcPct val="100000"/>
              </a:lnSpc>
            </a:pPr>
            <a:endParaRPr lang="fr-FR" sz="1800" b="0" strike="noStrike" spc="-1" dirty="0">
              <a:solidFill>
                <a:srgbClr val="000000"/>
              </a:solidFill>
              <a:uFill>
                <a:solidFill>
                  <a:srgbClr val="FFFFFF"/>
                </a:solidFill>
              </a:uFill>
              <a:latin typeface="Arial"/>
            </a:endParaRPr>
          </a:p>
        </p:txBody>
      </p:sp>
      <p:pic>
        <p:nvPicPr>
          <p:cNvPr id="227" name="Image 1">
            <a:hlinkClick r:id="rId4"/>
          </p:cNvPr>
          <p:cNvPicPr/>
          <p:nvPr/>
        </p:nvPicPr>
        <p:blipFill>
          <a:blip r:embed="rId6"/>
          <a:stretch/>
        </p:blipFill>
        <p:spPr>
          <a:xfrm>
            <a:off x="9835560" y="3162600"/>
            <a:ext cx="1874160" cy="117900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TextShape 1"/>
          <p:cNvSpPr txBox="1"/>
          <p:nvPr/>
        </p:nvSpPr>
        <p:spPr>
          <a:xfrm>
            <a:off x="1066680" y="642600"/>
            <a:ext cx="10058040" cy="635760"/>
          </a:xfrm>
          <a:prstGeom prst="rect">
            <a:avLst/>
          </a:prstGeom>
          <a:noFill/>
          <a:ln>
            <a:noFill/>
          </a:ln>
        </p:spPr>
        <p:txBody>
          <a:bodyPr anchor="ctr">
            <a:normAutofit/>
          </a:bodyPr>
          <a:lstStyle/>
          <a:p>
            <a:pPr>
              <a:lnSpc>
                <a:spcPct val="90000"/>
              </a:lnSpc>
            </a:pPr>
            <a:r>
              <a:rPr lang="fr-FR" sz="3000" b="0" strike="noStrike" spc="-1">
                <a:solidFill>
                  <a:srgbClr val="C00000"/>
                </a:solidFill>
                <a:uFill>
                  <a:solidFill>
                    <a:srgbClr val="FFFFFF"/>
                  </a:solidFill>
                </a:uFill>
                <a:latin typeface="Garamond"/>
                <a:ea typeface="Garamond"/>
              </a:rPr>
              <a:t>COMMENT CONSTRUIRE SES CHOIX D’ORIENTATION?</a:t>
            </a:r>
            <a:endParaRPr lang="fr-FR" sz="3000" b="0" strike="noStrike" spc="-1">
              <a:solidFill>
                <a:srgbClr val="000000"/>
              </a:solidFill>
              <a:uFill>
                <a:solidFill>
                  <a:srgbClr val="FFFFFF"/>
                </a:solidFill>
              </a:uFill>
              <a:latin typeface="Arial"/>
            </a:endParaRPr>
          </a:p>
        </p:txBody>
      </p:sp>
      <p:sp>
        <p:nvSpPr>
          <p:cNvPr id="229" name="TextShape 2"/>
          <p:cNvSpPr txBox="1"/>
          <p:nvPr/>
        </p:nvSpPr>
        <p:spPr>
          <a:xfrm>
            <a:off x="984240" y="2437560"/>
            <a:ext cx="2399400" cy="1982520"/>
          </a:xfrm>
          <a:prstGeom prst="rect">
            <a:avLst/>
          </a:prstGeom>
          <a:solidFill>
            <a:srgbClr val="92B0C8"/>
          </a:solidFill>
          <a:ln w="12600">
            <a:solidFill>
              <a:srgbClr val="6A8091"/>
            </a:solidFill>
            <a:round/>
          </a:ln>
        </p:spPr>
        <p:txBody>
          <a:bodyPr anchor="ctr">
            <a:normAutofit/>
          </a:bodyPr>
          <a:lstStyle/>
          <a:p>
            <a:pPr algn="ctr">
              <a:lnSpc>
                <a:spcPct val="90000"/>
              </a:lnSpc>
            </a:pPr>
            <a:r>
              <a:rPr lang="fr-FR" sz="1670" b="1" strike="noStrike" spc="-1">
                <a:solidFill>
                  <a:srgbClr val="000000"/>
                </a:solidFill>
                <a:uFill>
                  <a:solidFill>
                    <a:srgbClr val="FFFFFF"/>
                  </a:solidFill>
                </a:uFill>
                <a:latin typeface="Garamond"/>
                <a:ea typeface="Garamond"/>
              </a:rPr>
              <a:t>2.</a:t>
            </a:r>
            <a:endParaRPr lang="fr-FR" sz="1670" b="0" strike="noStrike" spc="-1">
              <a:solidFill>
                <a:srgbClr val="000000"/>
              </a:solidFill>
              <a:uFill>
                <a:solidFill>
                  <a:srgbClr val="FFFFFF"/>
                </a:solidFill>
              </a:uFill>
              <a:latin typeface="Arial"/>
            </a:endParaRPr>
          </a:p>
          <a:p>
            <a:pPr algn="ctr">
              <a:lnSpc>
                <a:spcPct val="90000"/>
              </a:lnSpc>
              <a:spcBef>
                <a:spcPts val="901"/>
              </a:spcBef>
            </a:pPr>
            <a:r>
              <a:rPr lang="fr-FR" sz="1670" b="1" strike="noStrike" spc="-1">
                <a:solidFill>
                  <a:srgbClr val="000000"/>
                </a:solidFill>
                <a:uFill>
                  <a:solidFill>
                    <a:srgbClr val="FFFFFF"/>
                  </a:solidFill>
                </a:uFill>
                <a:latin typeface="Garamond"/>
                <a:ea typeface="Garamond"/>
              </a:rPr>
              <a:t>En se posant des questions sur les formations</a:t>
            </a:r>
            <a:endParaRPr lang="fr-FR" sz="1670" b="0" strike="noStrike" spc="-1">
              <a:solidFill>
                <a:srgbClr val="000000"/>
              </a:solidFill>
              <a:uFill>
                <a:solidFill>
                  <a:srgbClr val="FFFFFF"/>
                </a:solidFill>
              </a:uFill>
              <a:latin typeface="Arial"/>
            </a:endParaRPr>
          </a:p>
        </p:txBody>
      </p:sp>
      <p:sp>
        <p:nvSpPr>
          <p:cNvPr id="230" name="CustomShape 3"/>
          <p:cNvSpPr/>
          <p:nvPr/>
        </p:nvSpPr>
        <p:spPr>
          <a:xfrm>
            <a:off x="3848040" y="1642680"/>
            <a:ext cx="2312280" cy="4129920"/>
          </a:xfrm>
          <a:prstGeom prst="rect">
            <a:avLst/>
          </a:prstGeom>
          <a:noFill/>
          <a:ln>
            <a:noFill/>
          </a:ln>
        </p:spPr>
        <p:style>
          <a:lnRef idx="0">
            <a:scrgbClr r="0" g="0" b="0"/>
          </a:lnRef>
          <a:fillRef idx="0">
            <a:scrgbClr r="0" g="0" b="0"/>
          </a:fillRef>
          <a:effectRef idx="0">
            <a:scrgbClr r="0" g="0" b="0"/>
          </a:effectRef>
          <a:fontRef idx="minor"/>
        </p:style>
        <p:txBody>
          <a:bodyPr anchor="ctr"/>
          <a:lstStyle/>
          <a:p>
            <a:pPr>
              <a:lnSpc>
                <a:spcPct val="107000"/>
              </a:lnSpc>
            </a:pPr>
            <a:endParaRPr lang="fr-FR" sz="1800" b="0" strike="noStrike" spc="-1">
              <a:solidFill>
                <a:srgbClr val="000000"/>
              </a:solidFill>
              <a:uFill>
                <a:solidFill>
                  <a:srgbClr val="FFFFFF"/>
                </a:solidFill>
              </a:uFill>
              <a:latin typeface="Arial"/>
            </a:endParaRPr>
          </a:p>
          <a:p>
            <a:pPr>
              <a:lnSpc>
                <a:spcPct val="107000"/>
              </a:lnSpc>
              <a:spcBef>
                <a:spcPts val="799"/>
              </a:spcBef>
            </a:pPr>
            <a:endParaRPr lang="fr-FR" sz="1800" b="0" strike="noStrike" spc="-1">
              <a:solidFill>
                <a:srgbClr val="000000"/>
              </a:solidFill>
              <a:uFill>
                <a:solidFill>
                  <a:srgbClr val="FFFFFF"/>
                </a:solidFill>
              </a:uFill>
              <a:latin typeface="Arial"/>
            </a:endParaRPr>
          </a:p>
          <a:p>
            <a:pPr>
              <a:lnSpc>
                <a:spcPct val="107000"/>
              </a:lnSpc>
              <a:spcBef>
                <a:spcPts val="799"/>
              </a:spcBef>
            </a:pPr>
            <a:endParaRPr lang="fr-FR" sz="1800" b="0" strike="noStrike" spc="-1">
              <a:solidFill>
                <a:srgbClr val="000000"/>
              </a:solidFill>
              <a:uFill>
                <a:solidFill>
                  <a:srgbClr val="FFFFFF"/>
                </a:solidFill>
              </a:uFill>
              <a:latin typeface="Arial"/>
            </a:endParaRPr>
          </a:p>
          <a:p>
            <a:pPr>
              <a:lnSpc>
                <a:spcPct val="107000"/>
              </a:lnSpc>
              <a:spcBef>
                <a:spcPts val="799"/>
              </a:spcBef>
            </a:pPr>
            <a:endParaRPr lang="fr-FR" sz="1800" b="0" strike="noStrike" spc="-1">
              <a:solidFill>
                <a:srgbClr val="000000"/>
              </a:solidFill>
              <a:uFill>
                <a:solidFill>
                  <a:srgbClr val="FFFFFF"/>
                </a:solidFill>
              </a:uFill>
              <a:latin typeface="Arial"/>
            </a:endParaRPr>
          </a:p>
          <a:p>
            <a:pPr>
              <a:lnSpc>
                <a:spcPct val="107000"/>
              </a:lnSpc>
              <a:spcBef>
                <a:spcPts val="799"/>
              </a:spcBef>
            </a:pPr>
            <a:endParaRPr lang="fr-FR" sz="1800" b="0" strike="noStrike" spc="-1">
              <a:solidFill>
                <a:srgbClr val="000000"/>
              </a:solidFill>
              <a:uFill>
                <a:solidFill>
                  <a:srgbClr val="FFFFFF"/>
                </a:solidFill>
              </a:uFill>
              <a:latin typeface="Arial"/>
            </a:endParaRPr>
          </a:p>
          <a:p>
            <a:pPr>
              <a:lnSpc>
                <a:spcPct val="107000"/>
              </a:lnSpc>
              <a:spcBef>
                <a:spcPts val="799"/>
              </a:spcBef>
            </a:pPr>
            <a:endParaRPr lang="fr-FR" sz="1800" b="0" strike="noStrike" spc="-1">
              <a:solidFill>
                <a:srgbClr val="000000"/>
              </a:solidFill>
              <a:uFill>
                <a:solidFill>
                  <a:srgbClr val="FFFFFF"/>
                </a:solidFill>
              </a:uFill>
              <a:latin typeface="Arial"/>
            </a:endParaRPr>
          </a:p>
          <a:p>
            <a:pPr>
              <a:lnSpc>
                <a:spcPct val="107000"/>
              </a:lnSpc>
              <a:spcBef>
                <a:spcPts val="799"/>
              </a:spcBef>
            </a:pPr>
            <a:endParaRPr lang="fr-FR" sz="1800" b="0" strike="noStrike" spc="-1">
              <a:solidFill>
                <a:srgbClr val="000000"/>
              </a:solidFill>
              <a:uFill>
                <a:solidFill>
                  <a:srgbClr val="FFFFFF"/>
                </a:solidFill>
              </a:uFill>
              <a:latin typeface="Arial"/>
            </a:endParaRPr>
          </a:p>
          <a:p>
            <a:pPr marL="285840" indent="-285480">
              <a:lnSpc>
                <a:spcPct val="107000"/>
              </a:lnSpc>
              <a:spcBef>
                <a:spcPts val="799"/>
              </a:spcBef>
              <a:buClr>
                <a:srgbClr val="3A5972"/>
              </a:buClr>
              <a:buFont typeface="Noto Sans Symbols"/>
              <a:buChar char="⮚"/>
            </a:pPr>
            <a:r>
              <a:rPr lang="fr-FR" sz="1700" b="1" strike="noStrike" spc="-1">
                <a:solidFill>
                  <a:srgbClr val="3A5972"/>
                </a:solidFill>
                <a:uFill>
                  <a:solidFill>
                    <a:srgbClr val="FFFFFF"/>
                  </a:solidFill>
                </a:uFill>
                <a:latin typeface="Garamond"/>
                <a:ea typeface="Garamond"/>
              </a:rPr>
              <a:t>Le niveau scolaire exigé (les attendus)</a:t>
            </a:r>
            <a:endParaRPr lang="fr-FR" sz="1700" b="0" strike="noStrike" spc="-1">
              <a:solidFill>
                <a:srgbClr val="000000"/>
              </a:solidFill>
              <a:uFill>
                <a:solidFill>
                  <a:srgbClr val="FFFFFF"/>
                </a:solidFill>
              </a:uFill>
              <a:latin typeface="Arial"/>
            </a:endParaRPr>
          </a:p>
          <a:p>
            <a:pPr marL="285840" indent="-285480">
              <a:lnSpc>
                <a:spcPct val="107000"/>
              </a:lnSpc>
              <a:spcBef>
                <a:spcPts val="799"/>
              </a:spcBef>
              <a:buClr>
                <a:srgbClr val="3A5972"/>
              </a:buClr>
              <a:buFont typeface="Noto Sans Symbols"/>
              <a:buChar char="⮚"/>
            </a:pPr>
            <a:r>
              <a:rPr lang="fr-FR" sz="1700" b="1" strike="noStrike" spc="-1">
                <a:solidFill>
                  <a:srgbClr val="3A5972"/>
                </a:solidFill>
                <a:uFill>
                  <a:solidFill>
                    <a:srgbClr val="FFFFFF"/>
                  </a:solidFill>
                </a:uFill>
                <a:latin typeface="Garamond"/>
                <a:ea typeface="Garamond"/>
              </a:rPr>
              <a:t>Conditions d’entrée</a:t>
            </a:r>
            <a:endParaRPr lang="fr-FR" sz="1700" b="0" strike="noStrike" spc="-1">
              <a:solidFill>
                <a:srgbClr val="000000"/>
              </a:solidFill>
              <a:uFill>
                <a:solidFill>
                  <a:srgbClr val="FFFFFF"/>
                </a:solidFill>
              </a:uFill>
              <a:latin typeface="Arial"/>
            </a:endParaRPr>
          </a:p>
          <a:p>
            <a:pPr marL="285840" indent="-285480">
              <a:lnSpc>
                <a:spcPct val="107000"/>
              </a:lnSpc>
              <a:spcBef>
                <a:spcPts val="799"/>
              </a:spcBef>
              <a:buClr>
                <a:srgbClr val="3A5972"/>
              </a:buClr>
              <a:buFont typeface="Noto Sans Symbols"/>
              <a:buChar char="⮚"/>
            </a:pPr>
            <a:r>
              <a:rPr lang="fr-FR" sz="1700" b="1" strike="noStrike" spc="-1">
                <a:solidFill>
                  <a:srgbClr val="3A5972"/>
                </a:solidFill>
                <a:uFill>
                  <a:solidFill>
                    <a:srgbClr val="FFFFFF"/>
                  </a:solidFill>
                </a:uFill>
                <a:latin typeface="Garamond"/>
                <a:ea typeface="Garamond"/>
              </a:rPr>
              <a:t>La durée, le coût, le lieu</a:t>
            </a:r>
            <a:endParaRPr lang="fr-FR" sz="1700" b="0" strike="noStrike" spc="-1">
              <a:solidFill>
                <a:srgbClr val="000000"/>
              </a:solidFill>
              <a:uFill>
                <a:solidFill>
                  <a:srgbClr val="FFFFFF"/>
                </a:solidFill>
              </a:uFill>
              <a:latin typeface="Arial"/>
            </a:endParaRPr>
          </a:p>
          <a:p>
            <a:pPr marL="285840" indent="-285480">
              <a:lnSpc>
                <a:spcPct val="107000"/>
              </a:lnSpc>
              <a:spcBef>
                <a:spcPts val="799"/>
              </a:spcBef>
              <a:buClr>
                <a:srgbClr val="3A5972"/>
              </a:buClr>
              <a:buFont typeface="Noto Sans Symbols"/>
              <a:buChar char="⮚"/>
            </a:pPr>
            <a:r>
              <a:rPr lang="fr-FR" sz="1700" b="1" strike="noStrike" spc="-1">
                <a:solidFill>
                  <a:srgbClr val="3A5972"/>
                </a:solidFill>
                <a:uFill>
                  <a:solidFill>
                    <a:srgbClr val="FFFFFF"/>
                  </a:solidFill>
                </a:uFill>
                <a:latin typeface="Garamond"/>
                <a:ea typeface="Garamond"/>
              </a:rPr>
              <a:t>Le contenu (les compétences)</a:t>
            </a:r>
            <a:endParaRPr lang="fr-FR" sz="1700" b="0" strike="noStrike" spc="-1">
              <a:solidFill>
                <a:srgbClr val="000000"/>
              </a:solidFill>
              <a:uFill>
                <a:solidFill>
                  <a:srgbClr val="FFFFFF"/>
                </a:solidFill>
              </a:uFill>
              <a:latin typeface="Arial"/>
            </a:endParaRPr>
          </a:p>
          <a:p>
            <a:pPr marL="285840" indent="-285480">
              <a:lnSpc>
                <a:spcPct val="107000"/>
              </a:lnSpc>
              <a:spcBef>
                <a:spcPts val="799"/>
              </a:spcBef>
              <a:buClr>
                <a:srgbClr val="3A5972"/>
              </a:buClr>
              <a:buFont typeface="Noto Sans Symbols"/>
              <a:buChar char="⮚"/>
            </a:pPr>
            <a:r>
              <a:rPr lang="fr-FR" sz="1700" b="1" strike="noStrike" spc="-1">
                <a:solidFill>
                  <a:srgbClr val="3A5972"/>
                </a:solidFill>
                <a:uFill>
                  <a:solidFill>
                    <a:srgbClr val="FFFFFF"/>
                  </a:solidFill>
                </a:uFill>
                <a:latin typeface="Garamond"/>
                <a:ea typeface="Garamond"/>
              </a:rPr>
              <a:t>La poursuite d’études</a:t>
            </a:r>
            <a:endParaRPr lang="fr-FR" sz="1700" b="0" strike="noStrike" spc="-1">
              <a:solidFill>
                <a:srgbClr val="000000"/>
              </a:solidFill>
              <a:uFill>
                <a:solidFill>
                  <a:srgbClr val="FFFFFF"/>
                </a:solidFill>
              </a:uFill>
              <a:latin typeface="Arial"/>
            </a:endParaRPr>
          </a:p>
          <a:p>
            <a:pPr marL="285840" indent="-285480">
              <a:lnSpc>
                <a:spcPct val="107000"/>
              </a:lnSpc>
              <a:spcBef>
                <a:spcPts val="799"/>
              </a:spcBef>
              <a:buClr>
                <a:srgbClr val="3A5972"/>
              </a:buClr>
              <a:buFont typeface="Noto Sans Symbols"/>
              <a:buChar char="⮚"/>
            </a:pPr>
            <a:r>
              <a:rPr lang="fr-FR" sz="1700" b="1" strike="noStrike" spc="-1">
                <a:solidFill>
                  <a:srgbClr val="3A5972"/>
                </a:solidFill>
                <a:uFill>
                  <a:solidFill>
                    <a:srgbClr val="FFFFFF"/>
                  </a:solidFill>
                </a:uFill>
                <a:latin typeface="Garamond"/>
                <a:ea typeface="Garamond"/>
              </a:rPr>
              <a:t>Les débouchés, etc.</a:t>
            </a:r>
            <a:endParaRPr lang="fr-FR" sz="1700" b="0" strike="noStrike" spc="-1">
              <a:solidFill>
                <a:srgbClr val="000000"/>
              </a:solidFill>
              <a:uFill>
                <a:solidFill>
                  <a:srgbClr val="FFFFFF"/>
                </a:solidFill>
              </a:uFill>
              <a:latin typeface="Arial"/>
            </a:endParaRPr>
          </a:p>
          <a:p>
            <a:pPr>
              <a:lnSpc>
                <a:spcPct val="107000"/>
              </a:lnSpc>
              <a:spcBef>
                <a:spcPts val="799"/>
              </a:spcBef>
            </a:pPr>
            <a:r>
              <a:rPr lang="fr-FR" sz="1700" b="1" strike="noStrike" spc="-1">
                <a:solidFill>
                  <a:srgbClr val="3A5972"/>
                </a:solidFill>
                <a:uFill>
                  <a:solidFill>
                    <a:srgbClr val="FFFFFF"/>
                  </a:solidFill>
                </a:uFill>
                <a:latin typeface="Garamond"/>
                <a:ea typeface="Garamond"/>
              </a:rPr>
              <a:t> </a:t>
            </a:r>
            <a:endParaRPr lang="fr-FR" sz="1700" b="0" strike="noStrike" spc="-1">
              <a:solidFill>
                <a:srgbClr val="000000"/>
              </a:solidFill>
              <a:uFill>
                <a:solidFill>
                  <a:srgbClr val="FFFFFF"/>
                </a:solidFill>
              </a:uFill>
              <a:latin typeface="Arial"/>
            </a:endParaRPr>
          </a:p>
          <a:p>
            <a:pPr>
              <a:lnSpc>
                <a:spcPct val="107000"/>
              </a:lnSpc>
              <a:spcBef>
                <a:spcPts val="799"/>
              </a:spcBef>
            </a:pPr>
            <a:r>
              <a:rPr lang="fr-FR" sz="1700" b="1" strike="noStrike" spc="-1">
                <a:solidFill>
                  <a:srgbClr val="3A5972"/>
                </a:solidFill>
                <a:uFill>
                  <a:solidFill>
                    <a:srgbClr val="FFFFFF"/>
                  </a:solidFill>
                </a:uFill>
                <a:latin typeface="Garamond"/>
                <a:ea typeface="Garamond"/>
              </a:rPr>
              <a:t> </a:t>
            </a:r>
            <a:endParaRPr lang="fr-FR" sz="1700" b="0" strike="noStrike" spc="-1">
              <a:solidFill>
                <a:srgbClr val="000000"/>
              </a:solidFill>
              <a:uFill>
                <a:solidFill>
                  <a:srgbClr val="FFFFFF"/>
                </a:solidFill>
              </a:uFill>
              <a:latin typeface="Arial"/>
            </a:endParaRPr>
          </a:p>
          <a:p>
            <a:pPr>
              <a:lnSpc>
                <a:spcPct val="107000"/>
              </a:lnSpc>
              <a:spcBef>
                <a:spcPts val="799"/>
              </a:spcBef>
            </a:pPr>
            <a:r>
              <a:rPr lang="fr-FR" sz="1100" b="0" strike="noStrike" spc="-1">
                <a:solidFill>
                  <a:srgbClr val="44546A"/>
                </a:solidFill>
                <a:uFill>
                  <a:solidFill>
                    <a:srgbClr val="FFFFFF"/>
                  </a:solidFill>
                </a:uFill>
                <a:latin typeface="Garamond"/>
                <a:ea typeface="Garamond"/>
              </a:rPr>
              <a:t> </a:t>
            </a:r>
            <a:endParaRPr lang="fr-FR" sz="1100" b="0" strike="noStrike" spc="-1">
              <a:solidFill>
                <a:srgbClr val="000000"/>
              </a:solidFill>
              <a:uFill>
                <a:solidFill>
                  <a:srgbClr val="FFFFFF"/>
                </a:solidFill>
              </a:uFill>
              <a:latin typeface="Arial"/>
            </a:endParaRPr>
          </a:p>
          <a:p>
            <a:pPr>
              <a:lnSpc>
                <a:spcPct val="107000"/>
              </a:lnSpc>
              <a:spcBef>
                <a:spcPts val="799"/>
              </a:spcBef>
            </a:pPr>
            <a:r>
              <a:rPr lang="fr-FR" sz="1100" b="0" strike="noStrike" spc="-1">
                <a:solidFill>
                  <a:srgbClr val="44546A"/>
                </a:solidFill>
                <a:uFill>
                  <a:solidFill>
                    <a:srgbClr val="FFFFFF"/>
                  </a:solidFill>
                </a:uFill>
                <a:latin typeface="Garamond"/>
                <a:ea typeface="Garamond"/>
              </a:rPr>
              <a:t> </a:t>
            </a:r>
            <a:endParaRPr lang="fr-FR" sz="1100" b="0" strike="noStrike" spc="-1">
              <a:solidFill>
                <a:srgbClr val="000000"/>
              </a:solidFill>
              <a:uFill>
                <a:solidFill>
                  <a:srgbClr val="FFFFFF"/>
                </a:solidFill>
              </a:uFill>
              <a:latin typeface="Arial"/>
            </a:endParaRPr>
          </a:p>
          <a:p>
            <a:pPr>
              <a:lnSpc>
                <a:spcPct val="107000"/>
              </a:lnSpc>
              <a:spcBef>
                <a:spcPts val="799"/>
              </a:spcBef>
            </a:pPr>
            <a:r>
              <a:rPr lang="fr-FR" sz="1100" b="0" strike="noStrike" spc="-1">
                <a:solidFill>
                  <a:srgbClr val="44546A"/>
                </a:solidFill>
                <a:uFill>
                  <a:solidFill>
                    <a:srgbClr val="FFFFFF"/>
                  </a:solidFill>
                </a:uFill>
                <a:latin typeface="Garamond"/>
                <a:ea typeface="Garamond"/>
              </a:rPr>
              <a:t> </a:t>
            </a:r>
            <a:endParaRPr lang="fr-FR" sz="1100" b="0" strike="noStrike" spc="-1">
              <a:solidFill>
                <a:srgbClr val="000000"/>
              </a:solidFill>
              <a:uFill>
                <a:solidFill>
                  <a:srgbClr val="FFFFFF"/>
                </a:solidFill>
              </a:uFill>
              <a:latin typeface="Arial"/>
            </a:endParaRPr>
          </a:p>
          <a:p>
            <a:pPr>
              <a:lnSpc>
                <a:spcPct val="107000"/>
              </a:lnSpc>
              <a:spcBef>
                <a:spcPts val="799"/>
              </a:spcBef>
            </a:pPr>
            <a:r>
              <a:rPr lang="fr-FR" sz="1100" b="0" strike="noStrike" spc="-1">
                <a:solidFill>
                  <a:srgbClr val="44546A"/>
                </a:solidFill>
                <a:uFill>
                  <a:solidFill>
                    <a:srgbClr val="FFFFFF"/>
                  </a:solidFill>
                </a:uFill>
                <a:latin typeface="Garamond"/>
                <a:ea typeface="Garamond"/>
              </a:rPr>
              <a:t> </a:t>
            </a:r>
            <a:endParaRPr lang="fr-FR" sz="1100" b="0" strike="noStrike" spc="-1">
              <a:solidFill>
                <a:srgbClr val="000000"/>
              </a:solidFill>
              <a:uFill>
                <a:solidFill>
                  <a:srgbClr val="FFFFFF"/>
                </a:solidFill>
              </a:uFill>
              <a:latin typeface="Arial"/>
            </a:endParaRPr>
          </a:p>
        </p:txBody>
      </p:sp>
      <p:sp>
        <p:nvSpPr>
          <p:cNvPr id="231" name="CustomShape 4"/>
          <p:cNvSpPr/>
          <p:nvPr/>
        </p:nvSpPr>
        <p:spPr>
          <a:xfrm>
            <a:off x="6438600" y="2068920"/>
            <a:ext cx="991440" cy="3331800"/>
          </a:xfrm>
          <a:prstGeom prst="rightBrace">
            <a:avLst>
              <a:gd name="adj1" fmla="val 8333"/>
              <a:gd name="adj2" fmla="val 50000"/>
            </a:avLst>
          </a:prstGeom>
          <a:noFill/>
          <a:ln w="12600">
            <a:solidFill>
              <a:schemeClr val="accent1"/>
            </a:solidFill>
            <a:round/>
          </a:ln>
        </p:spPr>
        <p:style>
          <a:lnRef idx="0">
            <a:scrgbClr r="0" g="0" b="0"/>
          </a:lnRef>
          <a:fillRef idx="0">
            <a:scrgbClr r="0" g="0" b="0"/>
          </a:fillRef>
          <a:effectRef idx="0">
            <a:scrgbClr r="0" g="0" b="0"/>
          </a:effectRef>
          <a:fontRef idx="minor"/>
        </p:style>
      </p:sp>
      <p:sp>
        <p:nvSpPr>
          <p:cNvPr id="232" name="CustomShape 5"/>
          <p:cNvSpPr/>
          <p:nvPr/>
        </p:nvSpPr>
        <p:spPr>
          <a:xfrm flipH="1">
            <a:off x="8228160" y="2235600"/>
            <a:ext cx="2449080" cy="106920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3A5972"/>
                </a:solidFill>
                <a:uFill>
                  <a:solidFill>
                    <a:srgbClr val="FFFFFF"/>
                  </a:solidFill>
                </a:uFill>
                <a:latin typeface="Garamond"/>
                <a:ea typeface="Garamond"/>
              </a:rPr>
              <a:t>Bien identifier les formations possibles après la 3</a:t>
            </a:r>
            <a:r>
              <a:rPr lang="fr-FR" sz="1800" b="1" strike="noStrike" spc="-1" baseline="30000">
                <a:solidFill>
                  <a:srgbClr val="3A5972"/>
                </a:solidFill>
                <a:uFill>
                  <a:solidFill>
                    <a:srgbClr val="FFFFFF"/>
                  </a:solidFill>
                </a:uFill>
                <a:latin typeface="Garamond"/>
                <a:ea typeface="Garamond"/>
              </a:rPr>
              <a:t>ème</a:t>
            </a:r>
            <a:endParaRPr lang="fr-FR" sz="1800" b="0" strike="noStrike" spc="-1">
              <a:solidFill>
                <a:srgbClr val="000000"/>
              </a:solidFill>
              <a:uFill>
                <a:solidFill>
                  <a:srgbClr val="FFFFFF"/>
                </a:solidFill>
              </a:uFill>
              <a:latin typeface="Arial"/>
            </a:endParaRPr>
          </a:p>
        </p:txBody>
      </p:sp>
      <p:sp>
        <p:nvSpPr>
          <p:cNvPr id="233" name="CustomShape 6"/>
          <p:cNvSpPr/>
          <p:nvPr/>
        </p:nvSpPr>
        <p:spPr>
          <a:xfrm>
            <a:off x="7911720" y="3719520"/>
            <a:ext cx="991440" cy="561600"/>
          </a:xfrm>
          <a:prstGeom prst="roundRect">
            <a:avLst>
              <a:gd name="adj" fmla="val 16667"/>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3A5972"/>
                </a:solidFill>
                <a:uFill>
                  <a:solidFill>
                    <a:srgbClr val="FFFFFF"/>
                  </a:solidFill>
                </a:uFill>
                <a:latin typeface="Garamond"/>
                <a:ea typeface="Garamond"/>
              </a:rPr>
              <a:t>La 2de GT</a:t>
            </a:r>
            <a:endParaRPr lang="fr-FR" sz="1800" b="0" strike="noStrike" spc="-1">
              <a:solidFill>
                <a:srgbClr val="000000"/>
              </a:solidFill>
              <a:uFill>
                <a:solidFill>
                  <a:srgbClr val="FFFFFF"/>
                </a:solidFill>
              </a:uFill>
              <a:latin typeface="Arial"/>
            </a:endParaRPr>
          </a:p>
        </p:txBody>
      </p:sp>
      <p:sp>
        <p:nvSpPr>
          <p:cNvPr id="234" name="CustomShape 7"/>
          <p:cNvSpPr/>
          <p:nvPr/>
        </p:nvSpPr>
        <p:spPr>
          <a:xfrm>
            <a:off x="9267840" y="3735000"/>
            <a:ext cx="991440" cy="561600"/>
          </a:xfrm>
          <a:prstGeom prst="roundRect">
            <a:avLst>
              <a:gd name="adj" fmla="val 16667"/>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3A5972"/>
                </a:solidFill>
                <a:uFill>
                  <a:solidFill>
                    <a:srgbClr val="FFFFFF"/>
                  </a:solidFill>
                </a:uFill>
                <a:latin typeface="Garamond"/>
                <a:ea typeface="Garamond"/>
              </a:rPr>
              <a:t>Le CAP</a:t>
            </a:r>
            <a:endParaRPr lang="fr-FR" sz="1800" b="0" strike="noStrike" spc="-1">
              <a:solidFill>
                <a:srgbClr val="000000"/>
              </a:solidFill>
              <a:uFill>
                <a:solidFill>
                  <a:srgbClr val="FFFFFF"/>
                </a:solidFill>
              </a:uFill>
              <a:latin typeface="Arial"/>
            </a:endParaRPr>
          </a:p>
        </p:txBody>
      </p:sp>
      <p:sp>
        <p:nvSpPr>
          <p:cNvPr id="235" name="CustomShape 8"/>
          <p:cNvSpPr/>
          <p:nvPr/>
        </p:nvSpPr>
        <p:spPr>
          <a:xfrm>
            <a:off x="10559520" y="3735000"/>
            <a:ext cx="991440" cy="561600"/>
          </a:xfrm>
          <a:prstGeom prst="roundRect">
            <a:avLst>
              <a:gd name="adj" fmla="val 16667"/>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3A5972"/>
                </a:solidFill>
                <a:uFill>
                  <a:solidFill>
                    <a:srgbClr val="FFFFFF"/>
                  </a:solidFill>
                </a:uFill>
                <a:latin typeface="Garamond"/>
                <a:ea typeface="Garamond"/>
              </a:rPr>
              <a:t>Le Bac Pro</a:t>
            </a:r>
            <a:endParaRPr lang="fr-FR" sz="1800" b="0" strike="noStrike" spc="-1">
              <a:solidFill>
                <a:srgbClr val="000000"/>
              </a:solidFill>
              <a:uFill>
                <a:solidFill>
                  <a:srgbClr val="FFFFFF"/>
                </a:solidFill>
              </a:uFill>
              <a:latin typeface="Arial"/>
            </a:endParaRPr>
          </a:p>
        </p:txBody>
      </p:sp>
      <p:sp>
        <p:nvSpPr>
          <p:cNvPr id="236" name="CustomShape 9"/>
          <p:cNvSpPr/>
          <p:nvPr/>
        </p:nvSpPr>
        <p:spPr>
          <a:xfrm flipH="1">
            <a:off x="8163360" y="4622400"/>
            <a:ext cx="2449080" cy="1069200"/>
          </a:xfrm>
          <a:prstGeom prst="rect">
            <a:avLst/>
          </a:prstGeom>
          <a:noFill/>
          <a:ln>
            <a:noFill/>
          </a:ln>
        </p:spPr>
        <p:style>
          <a:lnRef idx="0">
            <a:scrgbClr r="0" g="0" b="0"/>
          </a:lnRef>
          <a:fillRef idx="0">
            <a:scrgbClr r="0" g="0" b="0"/>
          </a:fillRef>
          <a:effectRef idx="0">
            <a:scrgbClr r="0" g="0" b="0"/>
          </a:effectRef>
          <a:fontRef idx="minor"/>
        </p:style>
      </p:sp>
      <p:sp>
        <p:nvSpPr>
          <p:cNvPr id="237" name="CustomShape 10"/>
          <p:cNvSpPr/>
          <p:nvPr/>
        </p:nvSpPr>
        <p:spPr>
          <a:xfrm flipH="1">
            <a:off x="7343640" y="4667040"/>
            <a:ext cx="1923480" cy="36396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ctr">
              <a:lnSpc>
                <a:spcPct val="100000"/>
              </a:lnSpc>
            </a:pPr>
            <a:endParaRPr lang="fr-FR" sz="1800" b="0" strike="noStrike" spc="-1">
              <a:solidFill>
                <a:srgbClr val="000000"/>
              </a:solidFill>
              <a:uFill>
                <a:solidFill>
                  <a:srgbClr val="FFFFFF"/>
                </a:solidFill>
              </a:uFill>
              <a:latin typeface="Arial"/>
            </a:endParaRPr>
          </a:p>
          <a:p>
            <a:pPr algn="ctr">
              <a:lnSpc>
                <a:spcPct val="100000"/>
              </a:lnSpc>
            </a:pPr>
            <a:endParaRPr lang="fr-FR" sz="1800" b="0" strike="noStrike" spc="-1">
              <a:solidFill>
                <a:srgbClr val="000000"/>
              </a:solidFill>
              <a:uFill>
                <a:solidFill>
                  <a:srgbClr val="FFFFFF"/>
                </a:solidFill>
              </a:uFill>
              <a:latin typeface="Arial"/>
            </a:endParaRPr>
          </a:p>
          <a:p>
            <a:pPr algn="ctr">
              <a:lnSpc>
                <a:spcPct val="100000"/>
              </a:lnSpc>
            </a:pPr>
            <a:r>
              <a:rPr lang="fr-FR" sz="1800" b="1" u="sng" strike="noStrike" spc="-1" baseline="30000">
                <a:solidFill>
                  <a:srgbClr val="F7A115"/>
                </a:solidFill>
                <a:uFill>
                  <a:solidFill>
                    <a:srgbClr val="FFFFFF"/>
                  </a:solidFill>
                </a:uFill>
                <a:latin typeface="Garamond"/>
                <a:ea typeface="Garamond"/>
                <a:hlinkClick r:id="rId2"/>
              </a:rPr>
              <a:t>Les portes ouvertes des établissements et les ENT</a:t>
            </a:r>
            <a:endParaRPr lang="fr-FR" sz="1800" b="0" strike="noStrike" spc="-1">
              <a:solidFill>
                <a:srgbClr val="000000"/>
              </a:solidFill>
              <a:uFill>
                <a:solidFill>
                  <a:srgbClr val="FFFFFF"/>
                </a:solidFill>
              </a:uFill>
              <a:latin typeface="Arial"/>
            </a:endParaRPr>
          </a:p>
          <a:p>
            <a:pPr algn="ctr">
              <a:lnSpc>
                <a:spcPct val="100000"/>
              </a:lnSpc>
            </a:pPr>
            <a:endParaRPr lang="fr-FR" sz="1800" b="0" strike="noStrike" spc="-1">
              <a:solidFill>
                <a:srgbClr val="000000"/>
              </a:solidFill>
              <a:uFill>
                <a:solidFill>
                  <a:srgbClr val="FFFFFF"/>
                </a:solidFill>
              </a:uFill>
              <a:latin typeface="Arial"/>
            </a:endParaRPr>
          </a:p>
        </p:txBody>
      </p:sp>
      <p:sp>
        <p:nvSpPr>
          <p:cNvPr id="238" name="CustomShape 11"/>
          <p:cNvSpPr/>
          <p:nvPr/>
        </p:nvSpPr>
        <p:spPr>
          <a:xfrm flipH="1">
            <a:off x="9693000" y="4622400"/>
            <a:ext cx="1968840" cy="45288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ctr">
              <a:lnSpc>
                <a:spcPct val="100000"/>
              </a:lnSpc>
            </a:pPr>
            <a:endParaRPr lang="fr-FR" sz="1800" b="0" strike="noStrike" spc="-1" dirty="0">
              <a:solidFill>
                <a:srgbClr val="000000"/>
              </a:solidFill>
              <a:uFill>
                <a:solidFill>
                  <a:srgbClr val="FFFFFF"/>
                </a:solidFill>
              </a:uFill>
              <a:latin typeface="Arial"/>
            </a:endParaRPr>
          </a:p>
          <a:p>
            <a:pPr algn="ctr">
              <a:lnSpc>
                <a:spcPct val="100000"/>
              </a:lnSpc>
            </a:pPr>
            <a:endParaRPr lang="fr-FR" sz="1800" b="0" strike="noStrike" spc="-1" dirty="0">
              <a:solidFill>
                <a:srgbClr val="000000"/>
              </a:solidFill>
              <a:uFill>
                <a:solidFill>
                  <a:srgbClr val="FFFFFF"/>
                </a:solidFill>
              </a:uFill>
              <a:latin typeface="Arial"/>
            </a:endParaRPr>
          </a:p>
          <a:p>
            <a:pPr algn="ctr">
              <a:lnSpc>
                <a:spcPct val="100000"/>
              </a:lnSpc>
            </a:pPr>
            <a:r>
              <a:rPr lang="fr-FR" sz="1800" b="1" strike="noStrike" spc="-1" dirty="0">
                <a:solidFill>
                  <a:srgbClr val="C00000"/>
                </a:solidFill>
                <a:uFill>
                  <a:solidFill>
                    <a:srgbClr val="FFFFFF"/>
                  </a:solidFill>
                </a:uFill>
                <a:latin typeface="Garamond"/>
                <a:ea typeface="Garamond"/>
                <a:hlinkClick r:id="rId3"/>
              </a:rPr>
              <a:t>Le site </a:t>
            </a:r>
            <a:r>
              <a:rPr lang="fr-FR" sz="1800" b="1" u="sng" strike="noStrike" spc="-1" dirty="0">
                <a:solidFill>
                  <a:srgbClr val="F7A115"/>
                </a:solidFill>
                <a:uFill>
                  <a:solidFill>
                    <a:srgbClr val="FFFFFF"/>
                  </a:solidFill>
                </a:uFill>
                <a:latin typeface="Garamond"/>
                <a:ea typeface="Garamond"/>
                <a:hlinkClick r:id="rId3"/>
              </a:rPr>
              <a:t>ONISEP</a:t>
            </a:r>
            <a:endParaRPr lang="fr-FR" sz="1800" b="0" strike="noStrike" spc="-1" dirty="0">
              <a:solidFill>
                <a:srgbClr val="000000"/>
              </a:solidFill>
              <a:uFill>
                <a:solidFill>
                  <a:srgbClr val="FFFFFF"/>
                </a:solidFill>
              </a:uFill>
              <a:latin typeface="Arial"/>
            </a:endParaRPr>
          </a:p>
          <a:p>
            <a:pPr algn="ctr">
              <a:lnSpc>
                <a:spcPct val="100000"/>
              </a:lnSpc>
            </a:pPr>
            <a:r>
              <a:rPr lang="fr-FR" sz="1800" b="1" strike="noStrike" spc="-1" dirty="0">
                <a:solidFill>
                  <a:srgbClr val="C00000"/>
                </a:solidFill>
                <a:uFill>
                  <a:solidFill>
                    <a:srgbClr val="FFFFFF"/>
                  </a:solidFill>
                </a:uFill>
                <a:latin typeface="Garamond"/>
                <a:ea typeface="Garamond"/>
              </a:rPr>
              <a:t> </a:t>
            </a:r>
            <a:endParaRPr lang="fr-FR" sz="1800" b="0" strike="noStrike" spc="-1" dirty="0">
              <a:solidFill>
                <a:srgbClr val="000000"/>
              </a:solidFill>
              <a:uFill>
                <a:solidFill>
                  <a:srgbClr val="FFFFFF"/>
                </a:solidFill>
              </a:uFill>
              <a:latin typeface="Arial"/>
            </a:endParaRPr>
          </a:p>
          <a:p>
            <a:pPr algn="ctr">
              <a:lnSpc>
                <a:spcPct val="100000"/>
              </a:lnSpc>
            </a:pPr>
            <a:endParaRPr lang="fr-FR" sz="18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 name="TextShape 1"/>
          <p:cNvSpPr txBox="1"/>
          <p:nvPr/>
        </p:nvSpPr>
        <p:spPr>
          <a:xfrm>
            <a:off x="1066680" y="642600"/>
            <a:ext cx="10058040" cy="867960"/>
          </a:xfrm>
          <a:prstGeom prst="rect">
            <a:avLst/>
          </a:prstGeom>
          <a:noFill/>
          <a:ln>
            <a:noFill/>
          </a:ln>
        </p:spPr>
        <p:txBody>
          <a:bodyPr anchor="ctr">
            <a:normAutofit/>
          </a:bodyPr>
          <a:lstStyle/>
          <a:p>
            <a:pPr>
              <a:lnSpc>
                <a:spcPct val="90000"/>
              </a:lnSpc>
            </a:pPr>
            <a:r>
              <a:rPr lang="fr-FR" sz="3000" b="0" strike="noStrike" spc="-1">
                <a:solidFill>
                  <a:srgbClr val="C00000"/>
                </a:solidFill>
                <a:uFill>
                  <a:solidFill>
                    <a:srgbClr val="FFFFFF"/>
                  </a:solidFill>
                </a:uFill>
                <a:latin typeface="Garamond"/>
                <a:ea typeface="Garamond"/>
              </a:rPr>
              <a:t>COMMENT CONSTRUIRE SES CHOIX D’ORIENTATION?</a:t>
            </a:r>
            <a:endParaRPr lang="fr-FR" sz="3000" b="0" strike="noStrike" spc="-1">
              <a:solidFill>
                <a:srgbClr val="000000"/>
              </a:solidFill>
              <a:uFill>
                <a:solidFill>
                  <a:srgbClr val="FFFFFF"/>
                </a:solidFill>
              </a:uFill>
              <a:latin typeface="Arial"/>
            </a:endParaRPr>
          </a:p>
        </p:txBody>
      </p:sp>
      <p:sp>
        <p:nvSpPr>
          <p:cNvPr id="240" name="TextShape 2"/>
          <p:cNvSpPr txBox="1"/>
          <p:nvPr/>
        </p:nvSpPr>
        <p:spPr>
          <a:xfrm>
            <a:off x="736560" y="2504520"/>
            <a:ext cx="2275200" cy="2307960"/>
          </a:xfrm>
          <a:prstGeom prst="rect">
            <a:avLst/>
          </a:prstGeom>
          <a:solidFill>
            <a:srgbClr val="92B0C8"/>
          </a:solidFill>
          <a:ln w="12600">
            <a:solidFill>
              <a:srgbClr val="6A8091"/>
            </a:solidFill>
            <a:round/>
          </a:ln>
        </p:spPr>
        <p:txBody>
          <a:bodyPr anchor="ctr">
            <a:normAutofit/>
          </a:bodyPr>
          <a:lstStyle/>
          <a:p>
            <a:pPr algn="ctr">
              <a:lnSpc>
                <a:spcPct val="100000"/>
              </a:lnSpc>
            </a:pPr>
            <a:r>
              <a:rPr lang="fr-FR" sz="1800" b="1" strike="noStrike" spc="-1">
                <a:solidFill>
                  <a:srgbClr val="000000"/>
                </a:solidFill>
                <a:uFill>
                  <a:solidFill>
                    <a:srgbClr val="FFFFFF"/>
                  </a:solidFill>
                </a:uFill>
                <a:latin typeface="Garamond"/>
                <a:ea typeface="Garamond"/>
              </a:rPr>
              <a:t>3.</a:t>
            </a:r>
            <a:endParaRPr lang="fr-FR" sz="1800" b="0" strike="noStrike" spc="-1">
              <a:solidFill>
                <a:srgbClr val="000000"/>
              </a:solidFill>
              <a:uFill>
                <a:solidFill>
                  <a:srgbClr val="FFFFFF"/>
                </a:solidFill>
              </a:uFill>
              <a:latin typeface="Arial"/>
            </a:endParaRPr>
          </a:p>
          <a:p>
            <a:pPr algn="ctr">
              <a:lnSpc>
                <a:spcPct val="100000"/>
              </a:lnSpc>
              <a:spcBef>
                <a:spcPts val="901"/>
              </a:spcBef>
            </a:pPr>
            <a:r>
              <a:rPr lang="fr-FR" sz="1800" b="1" strike="noStrike" spc="-1">
                <a:solidFill>
                  <a:srgbClr val="000000"/>
                </a:solidFill>
                <a:uFill>
                  <a:solidFill>
                    <a:srgbClr val="FFFFFF"/>
                  </a:solidFill>
                </a:uFill>
                <a:latin typeface="Garamond"/>
                <a:ea typeface="Garamond"/>
              </a:rPr>
              <a:t>En se posant des questions sur les métiers</a:t>
            </a:r>
            <a:endParaRPr lang="fr-FR" sz="1800" b="0" strike="noStrike" spc="-1">
              <a:solidFill>
                <a:srgbClr val="000000"/>
              </a:solidFill>
              <a:uFill>
                <a:solidFill>
                  <a:srgbClr val="FFFFFF"/>
                </a:solidFill>
              </a:uFill>
              <a:latin typeface="Arial"/>
            </a:endParaRPr>
          </a:p>
        </p:txBody>
      </p:sp>
      <p:sp>
        <p:nvSpPr>
          <p:cNvPr id="241" name="CustomShape 3"/>
          <p:cNvSpPr/>
          <p:nvPr/>
        </p:nvSpPr>
        <p:spPr>
          <a:xfrm>
            <a:off x="3459600" y="2727720"/>
            <a:ext cx="2429280" cy="3344400"/>
          </a:xfrm>
          <a:prstGeom prst="rect">
            <a:avLst/>
          </a:prstGeom>
          <a:noFill/>
          <a:ln>
            <a:noFill/>
          </a:ln>
        </p:spPr>
        <p:style>
          <a:lnRef idx="0">
            <a:scrgbClr r="0" g="0" b="0"/>
          </a:lnRef>
          <a:fillRef idx="0">
            <a:scrgbClr r="0" g="0" b="0"/>
          </a:fillRef>
          <a:effectRef idx="0">
            <a:scrgbClr r="0" g="0" b="0"/>
          </a:effectRef>
          <a:fontRef idx="minor"/>
        </p:style>
        <p:txBody>
          <a:bodyPr anchor="ctr"/>
          <a:lstStyle/>
          <a:p>
            <a:pPr marL="285840" indent="-285480">
              <a:lnSpc>
                <a:spcPct val="107000"/>
              </a:lnSpc>
              <a:buClr>
                <a:srgbClr val="3A5972"/>
              </a:buClr>
              <a:buFont typeface="Noto Sans Symbols"/>
              <a:buChar char="⮚"/>
            </a:pPr>
            <a:r>
              <a:rPr lang="fr-FR" sz="1700" b="1" strike="noStrike" spc="-1">
                <a:solidFill>
                  <a:srgbClr val="3A5972"/>
                </a:solidFill>
                <a:uFill>
                  <a:solidFill>
                    <a:srgbClr val="FFFFFF"/>
                  </a:solidFill>
                </a:uFill>
                <a:latin typeface="Garamond"/>
                <a:ea typeface="Garamond"/>
              </a:rPr>
              <a:t>Les activités quotidiennes</a:t>
            </a:r>
            <a:endParaRPr lang="fr-FR" sz="1700" b="0" strike="noStrike" spc="-1">
              <a:solidFill>
                <a:srgbClr val="000000"/>
              </a:solidFill>
              <a:uFill>
                <a:solidFill>
                  <a:srgbClr val="FFFFFF"/>
                </a:solidFill>
              </a:uFill>
              <a:latin typeface="Arial"/>
            </a:endParaRPr>
          </a:p>
          <a:p>
            <a:pPr marL="285840" indent="-285480">
              <a:lnSpc>
                <a:spcPct val="107000"/>
              </a:lnSpc>
              <a:spcBef>
                <a:spcPts val="799"/>
              </a:spcBef>
              <a:buClr>
                <a:srgbClr val="3A5972"/>
              </a:buClr>
              <a:buFont typeface="Noto Sans Symbols"/>
              <a:buChar char="⮚"/>
            </a:pPr>
            <a:r>
              <a:rPr lang="fr-FR" sz="1700" b="1" strike="noStrike" spc="-1">
                <a:solidFill>
                  <a:srgbClr val="3A5972"/>
                </a:solidFill>
                <a:uFill>
                  <a:solidFill>
                    <a:srgbClr val="FFFFFF"/>
                  </a:solidFill>
                </a:uFill>
                <a:latin typeface="Garamond"/>
                <a:ea typeface="Garamond"/>
              </a:rPr>
              <a:t>Les conditions de travail (lieu, horaires, déplacement, etc.)</a:t>
            </a:r>
            <a:endParaRPr lang="fr-FR" sz="1700" b="0" strike="noStrike" spc="-1">
              <a:solidFill>
                <a:srgbClr val="000000"/>
              </a:solidFill>
              <a:uFill>
                <a:solidFill>
                  <a:srgbClr val="FFFFFF"/>
                </a:solidFill>
              </a:uFill>
              <a:latin typeface="Arial"/>
            </a:endParaRPr>
          </a:p>
          <a:p>
            <a:pPr marL="285840" indent="-285480">
              <a:lnSpc>
                <a:spcPct val="107000"/>
              </a:lnSpc>
              <a:spcBef>
                <a:spcPts val="799"/>
              </a:spcBef>
              <a:buClr>
                <a:srgbClr val="3A5972"/>
              </a:buClr>
              <a:buFont typeface="Noto Sans Symbols"/>
              <a:buChar char="⮚"/>
            </a:pPr>
            <a:r>
              <a:rPr lang="fr-FR" sz="1700" b="1" strike="noStrike" spc="-1">
                <a:solidFill>
                  <a:srgbClr val="3A5972"/>
                </a:solidFill>
                <a:uFill>
                  <a:solidFill>
                    <a:srgbClr val="FFFFFF"/>
                  </a:solidFill>
                </a:uFill>
                <a:latin typeface="Garamond"/>
                <a:ea typeface="Garamond"/>
              </a:rPr>
              <a:t>Les exigences et qualités requises (diplôme, durée des études)</a:t>
            </a:r>
            <a:endParaRPr lang="fr-FR" sz="1700" b="0" strike="noStrike" spc="-1">
              <a:solidFill>
                <a:srgbClr val="000000"/>
              </a:solidFill>
              <a:uFill>
                <a:solidFill>
                  <a:srgbClr val="FFFFFF"/>
                </a:solidFill>
              </a:uFill>
              <a:latin typeface="Arial"/>
            </a:endParaRPr>
          </a:p>
          <a:p>
            <a:pPr marL="285840" indent="-285480">
              <a:lnSpc>
                <a:spcPct val="107000"/>
              </a:lnSpc>
              <a:spcBef>
                <a:spcPts val="799"/>
              </a:spcBef>
              <a:buClr>
                <a:srgbClr val="3A5972"/>
              </a:buClr>
              <a:buFont typeface="Noto Sans Symbols"/>
              <a:buChar char="⮚"/>
            </a:pPr>
            <a:r>
              <a:rPr lang="fr-FR" sz="1700" b="1" strike="noStrike" spc="-1">
                <a:solidFill>
                  <a:srgbClr val="3A5972"/>
                </a:solidFill>
                <a:uFill>
                  <a:solidFill>
                    <a:srgbClr val="FFFFFF"/>
                  </a:solidFill>
                </a:uFill>
                <a:latin typeface="Garamond"/>
                <a:ea typeface="Garamond"/>
              </a:rPr>
              <a:t>Les débouchés (l’emploi)</a:t>
            </a:r>
            <a:endParaRPr lang="fr-FR" sz="1700" b="0" strike="noStrike" spc="-1">
              <a:solidFill>
                <a:srgbClr val="000000"/>
              </a:solidFill>
              <a:uFill>
                <a:solidFill>
                  <a:srgbClr val="FFFFFF"/>
                </a:solidFill>
              </a:uFill>
              <a:latin typeface="Arial"/>
            </a:endParaRPr>
          </a:p>
          <a:p>
            <a:pPr marL="285840" indent="-285480">
              <a:lnSpc>
                <a:spcPct val="107000"/>
              </a:lnSpc>
              <a:spcBef>
                <a:spcPts val="799"/>
              </a:spcBef>
              <a:buClr>
                <a:srgbClr val="3A5972"/>
              </a:buClr>
              <a:buFont typeface="Noto Sans Symbols"/>
              <a:buChar char="⮚"/>
            </a:pPr>
            <a:r>
              <a:rPr lang="fr-FR" sz="1700" b="1" strike="noStrike" spc="-1">
                <a:solidFill>
                  <a:srgbClr val="3A5972"/>
                </a:solidFill>
                <a:uFill>
                  <a:solidFill>
                    <a:srgbClr val="FFFFFF"/>
                  </a:solidFill>
                </a:uFill>
                <a:latin typeface="Garamond"/>
                <a:ea typeface="Garamond"/>
              </a:rPr>
              <a:t>Le salaire</a:t>
            </a:r>
            <a:endParaRPr lang="fr-FR" sz="1700" b="0" strike="noStrike" spc="-1">
              <a:solidFill>
                <a:srgbClr val="000000"/>
              </a:solidFill>
              <a:uFill>
                <a:solidFill>
                  <a:srgbClr val="FFFFFF"/>
                </a:solidFill>
              </a:uFill>
              <a:latin typeface="Arial"/>
            </a:endParaRPr>
          </a:p>
          <a:p>
            <a:pPr marL="285840" indent="-285480">
              <a:lnSpc>
                <a:spcPct val="107000"/>
              </a:lnSpc>
              <a:spcBef>
                <a:spcPts val="799"/>
              </a:spcBef>
              <a:buClr>
                <a:srgbClr val="3A5972"/>
              </a:buClr>
              <a:buFont typeface="Noto Sans Symbols"/>
              <a:buChar char="⮚"/>
            </a:pPr>
            <a:r>
              <a:rPr lang="fr-FR" sz="1700" b="1" strike="noStrike" spc="-1">
                <a:solidFill>
                  <a:srgbClr val="3A5972"/>
                </a:solidFill>
                <a:uFill>
                  <a:solidFill>
                    <a:srgbClr val="FFFFFF"/>
                  </a:solidFill>
                </a:uFill>
                <a:latin typeface="Garamond"/>
                <a:ea typeface="Garamond"/>
              </a:rPr>
              <a:t>L’évolution dans le métier, etc.</a:t>
            </a:r>
            <a:endParaRPr lang="fr-FR" sz="1700" b="0" strike="noStrike" spc="-1">
              <a:solidFill>
                <a:srgbClr val="000000"/>
              </a:solidFill>
              <a:uFill>
                <a:solidFill>
                  <a:srgbClr val="FFFFFF"/>
                </a:solidFill>
              </a:uFill>
              <a:latin typeface="Arial"/>
            </a:endParaRPr>
          </a:p>
          <a:p>
            <a:pPr algn="ctr">
              <a:lnSpc>
                <a:spcPct val="107000"/>
              </a:lnSpc>
              <a:spcBef>
                <a:spcPts val="799"/>
              </a:spcBef>
            </a:pPr>
            <a:r>
              <a:rPr lang="fr-FR" sz="1700" b="1" strike="noStrike" spc="-1">
                <a:solidFill>
                  <a:srgbClr val="3A5972"/>
                </a:solidFill>
                <a:uFill>
                  <a:solidFill>
                    <a:srgbClr val="FFFFFF"/>
                  </a:solidFill>
                </a:uFill>
                <a:latin typeface="Garamond"/>
                <a:ea typeface="Garamond"/>
              </a:rPr>
              <a:t> </a:t>
            </a:r>
            <a:endParaRPr lang="fr-FR" sz="1700" b="0" strike="noStrike" spc="-1">
              <a:solidFill>
                <a:srgbClr val="000000"/>
              </a:solidFill>
              <a:uFill>
                <a:solidFill>
                  <a:srgbClr val="FFFFFF"/>
                </a:solidFill>
              </a:uFill>
              <a:latin typeface="Arial"/>
            </a:endParaRPr>
          </a:p>
          <a:p>
            <a:pPr algn="ctr">
              <a:lnSpc>
                <a:spcPct val="107000"/>
              </a:lnSpc>
              <a:spcBef>
                <a:spcPts val="799"/>
              </a:spcBef>
            </a:pPr>
            <a:r>
              <a:rPr lang="fr-FR" sz="1700" b="1" strike="noStrike" spc="-1">
                <a:solidFill>
                  <a:srgbClr val="3A5972"/>
                </a:solidFill>
                <a:uFill>
                  <a:solidFill>
                    <a:srgbClr val="FFFFFF"/>
                  </a:solidFill>
                </a:uFill>
                <a:latin typeface="Garamond"/>
                <a:ea typeface="Garamond"/>
              </a:rPr>
              <a:t> </a:t>
            </a:r>
            <a:endParaRPr lang="fr-FR" sz="1700" b="0" strike="noStrike" spc="-1">
              <a:solidFill>
                <a:srgbClr val="000000"/>
              </a:solidFill>
              <a:uFill>
                <a:solidFill>
                  <a:srgbClr val="FFFFFF"/>
                </a:solidFill>
              </a:uFill>
              <a:latin typeface="Arial"/>
            </a:endParaRPr>
          </a:p>
          <a:p>
            <a:pPr>
              <a:lnSpc>
                <a:spcPct val="107000"/>
              </a:lnSpc>
              <a:spcBef>
                <a:spcPts val="799"/>
              </a:spcBef>
            </a:pPr>
            <a:r>
              <a:rPr lang="fr-FR" sz="1700" b="1" strike="noStrike" spc="-1">
                <a:solidFill>
                  <a:srgbClr val="3A5972"/>
                </a:solidFill>
                <a:uFill>
                  <a:solidFill>
                    <a:srgbClr val="FFFFFF"/>
                  </a:solidFill>
                </a:uFill>
                <a:latin typeface="Garamond"/>
                <a:ea typeface="Garamond"/>
              </a:rPr>
              <a:t> </a:t>
            </a:r>
            <a:endParaRPr lang="fr-FR" sz="1700" b="0" strike="noStrike" spc="-1">
              <a:solidFill>
                <a:srgbClr val="000000"/>
              </a:solidFill>
              <a:uFill>
                <a:solidFill>
                  <a:srgbClr val="FFFFFF"/>
                </a:solidFill>
              </a:uFill>
              <a:latin typeface="Arial"/>
            </a:endParaRPr>
          </a:p>
        </p:txBody>
      </p:sp>
      <p:sp>
        <p:nvSpPr>
          <p:cNvPr id="242" name="CustomShape 4"/>
          <p:cNvSpPr/>
          <p:nvPr/>
        </p:nvSpPr>
        <p:spPr>
          <a:xfrm>
            <a:off x="6095880" y="1728000"/>
            <a:ext cx="1232640" cy="4168800"/>
          </a:xfrm>
          <a:prstGeom prst="rightBrace">
            <a:avLst>
              <a:gd name="adj1" fmla="val 8333"/>
              <a:gd name="adj2" fmla="val 50000"/>
            </a:avLst>
          </a:prstGeom>
          <a:noFill/>
          <a:ln w="12600">
            <a:solidFill>
              <a:schemeClr val="accent1"/>
            </a:solidFill>
            <a:round/>
          </a:ln>
        </p:spPr>
        <p:style>
          <a:lnRef idx="0">
            <a:scrgbClr r="0" g="0" b="0"/>
          </a:lnRef>
          <a:fillRef idx="0">
            <a:scrgbClr r="0" g="0" b="0"/>
          </a:fillRef>
          <a:effectRef idx="0">
            <a:scrgbClr r="0" g="0" b="0"/>
          </a:effectRef>
          <a:fontRef idx="minor"/>
        </p:style>
      </p:sp>
      <p:sp>
        <p:nvSpPr>
          <p:cNvPr id="243" name="CustomShape 5"/>
          <p:cNvSpPr/>
          <p:nvPr/>
        </p:nvSpPr>
        <p:spPr>
          <a:xfrm flipH="1">
            <a:off x="7690680" y="1743480"/>
            <a:ext cx="1918080" cy="98388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ctr">
              <a:lnSpc>
                <a:spcPct val="100000"/>
              </a:lnSpc>
            </a:pPr>
            <a:endParaRPr lang="fr-FR" sz="1800" b="0" strike="noStrike" spc="-1">
              <a:solidFill>
                <a:srgbClr val="000000"/>
              </a:solidFill>
              <a:uFill>
                <a:solidFill>
                  <a:srgbClr val="FFFFFF"/>
                </a:solidFill>
              </a:uFill>
              <a:latin typeface="Arial"/>
            </a:endParaRPr>
          </a:p>
          <a:p>
            <a:pPr algn="ctr">
              <a:lnSpc>
                <a:spcPct val="100000"/>
              </a:lnSpc>
            </a:pPr>
            <a:r>
              <a:rPr lang="fr-FR" sz="1500" b="1" strike="noStrike" spc="-1">
                <a:solidFill>
                  <a:srgbClr val="3A5972"/>
                </a:solidFill>
                <a:uFill>
                  <a:solidFill>
                    <a:srgbClr val="FFFFFF"/>
                  </a:solidFill>
                </a:uFill>
                <a:latin typeface="Garamond"/>
                <a:ea typeface="Garamond"/>
              </a:rPr>
              <a:t>Découvrir des métiers avec l’application </a:t>
            </a:r>
            <a:r>
              <a:rPr lang="fr-FR" sz="1500" b="0" u="sng" strike="noStrike" spc="-1">
                <a:solidFill>
                  <a:srgbClr val="F7A115"/>
                </a:solidFill>
                <a:uFill>
                  <a:solidFill>
                    <a:srgbClr val="FFFFFF"/>
                  </a:solidFill>
                </a:uFill>
                <a:latin typeface="Garamond"/>
                <a:ea typeface="Garamond"/>
                <a:hlinkClick r:id="rId2"/>
              </a:rPr>
              <a:t>WILBI</a:t>
            </a:r>
            <a:r>
              <a:rPr lang="fr-FR" sz="1500" b="0" strike="noStrike" spc="-1">
                <a:solidFill>
                  <a:srgbClr val="FFFFFF"/>
                </a:solidFill>
                <a:uFill>
                  <a:solidFill>
                    <a:srgbClr val="FFFFFF"/>
                  </a:solidFill>
                </a:uFill>
                <a:latin typeface="Garamond"/>
                <a:ea typeface="Garamond"/>
              </a:rPr>
              <a:t>  </a:t>
            </a:r>
            <a:endParaRPr lang="fr-FR" sz="1500" b="0" strike="noStrike" spc="-1">
              <a:solidFill>
                <a:srgbClr val="000000"/>
              </a:solidFill>
              <a:uFill>
                <a:solidFill>
                  <a:srgbClr val="FFFFFF"/>
                </a:solidFill>
              </a:uFill>
              <a:latin typeface="Arial"/>
            </a:endParaRPr>
          </a:p>
          <a:p>
            <a:pPr algn="ctr">
              <a:lnSpc>
                <a:spcPct val="100000"/>
              </a:lnSpc>
            </a:pPr>
            <a:endParaRPr lang="fr-FR" sz="1500" b="0" strike="noStrike" spc="-1">
              <a:solidFill>
                <a:srgbClr val="000000"/>
              </a:solidFill>
              <a:uFill>
                <a:solidFill>
                  <a:srgbClr val="FFFFFF"/>
                </a:solidFill>
              </a:uFill>
              <a:latin typeface="Arial"/>
            </a:endParaRPr>
          </a:p>
        </p:txBody>
      </p:sp>
      <p:sp>
        <p:nvSpPr>
          <p:cNvPr id="244" name="CustomShape 6"/>
          <p:cNvSpPr/>
          <p:nvPr/>
        </p:nvSpPr>
        <p:spPr>
          <a:xfrm flipH="1">
            <a:off x="8114400" y="4912920"/>
            <a:ext cx="1918080" cy="98388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ctr">
              <a:lnSpc>
                <a:spcPct val="100000"/>
              </a:lnSpc>
            </a:pPr>
            <a:endParaRPr lang="fr-FR" sz="1800" b="0" strike="noStrike" spc="-1" dirty="0">
              <a:solidFill>
                <a:srgbClr val="000000"/>
              </a:solidFill>
              <a:uFill>
                <a:solidFill>
                  <a:srgbClr val="FFFFFF"/>
                </a:solidFill>
              </a:uFill>
              <a:latin typeface="Arial"/>
            </a:endParaRPr>
          </a:p>
          <a:p>
            <a:pPr algn="ctr">
              <a:lnSpc>
                <a:spcPct val="100000"/>
              </a:lnSpc>
            </a:pPr>
            <a:r>
              <a:rPr lang="fr-FR" sz="1500" b="1" strike="noStrike" spc="-1" dirty="0">
                <a:solidFill>
                  <a:srgbClr val="3A5972"/>
                </a:solidFill>
                <a:uFill>
                  <a:solidFill>
                    <a:srgbClr val="FFFFFF"/>
                  </a:solidFill>
                </a:uFill>
                <a:latin typeface="Garamond"/>
                <a:ea typeface="Garamond"/>
              </a:rPr>
              <a:t>Les fiches métiers par secteur </a:t>
            </a:r>
            <a:endParaRPr lang="fr-FR" sz="1500" b="0" strike="noStrike" spc="-1" dirty="0">
              <a:solidFill>
                <a:srgbClr val="000000"/>
              </a:solidFill>
              <a:uFill>
                <a:solidFill>
                  <a:srgbClr val="FFFFFF"/>
                </a:solidFill>
              </a:uFill>
              <a:latin typeface="Arial"/>
            </a:endParaRPr>
          </a:p>
          <a:p>
            <a:pPr algn="ctr">
              <a:lnSpc>
                <a:spcPct val="100000"/>
              </a:lnSpc>
            </a:pPr>
            <a:r>
              <a:rPr lang="fr-FR" sz="1300" b="0" strike="noStrike" spc="-1" dirty="0">
                <a:solidFill>
                  <a:srgbClr val="FFFFFF"/>
                </a:solidFill>
                <a:uFill>
                  <a:solidFill>
                    <a:srgbClr val="FFFFFF"/>
                  </a:solidFill>
                </a:uFill>
                <a:latin typeface="Garamond"/>
                <a:ea typeface="Garamond"/>
              </a:rPr>
              <a:t>  </a:t>
            </a:r>
            <a:r>
              <a:rPr lang="fr-FR" sz="1300" b="0" u="sng" strike="noStrike" spc="-1" dirty="0">
                <a:solidFill>
                  <a:srgbClr val="F7A115"/>
                </a:solidFill>
                <a:uFill>
                  <a:solidFill>
                    <a:srgbClr val="FFFFFF"/>
                  </a:solidFill>
                </a:uFill>
                <a:latin typeface="Garamond"/>
                <a:ea typeface="Garamond"/>
                <a:hlinkClick r:id="rId3"/>
              </a:rPr>
              <a:t>CIDJ</a:t>
            </a:r>
            <a:endParaRPr lang="fr-FR" sz="1300" b="0" strike="noStrike" spc="-1" dirty="0">
              <a:solidFill>
                <a:srgbClr val="000000"/>
              </a:solidFill>
              <a:uFill>
                <a:solidFill>
                  <a:srgbClr val="FFFFFF"/>
                </a:solidFill>
              </a:uFill>
              <a:latin typeface="Arial"/>
            </a:endParaRPr>
          </a:p>
          <a:p>
            <a:pPr algn="ctr">
              <a:lnSpc>
                <a:spcPct val="100000"/>
              </a:lnSpc>
            </a:pPr>
            <a:endParaRPr lang="fr-FR" sz="1300" b="0" strike="noStrike" spc="-1" dirty="0">
              <a:solidFill>
                <a:srgbClr val="000000"/>
              </a:solidFill>
              <a:uFill>
                <a:solidFill>
                  <a:srgbClr val="FFFFFF"/>
                </a:solidFill>
              </a:uFill>
              <a:latin typeface="Arial"/>
            </a:endParaRPr>
          </a:p>
        </p:txBody>
      </p:sp>
      <p:sp>
        <p:nvSpPr>
          <p:cNvPr id="245" name="CustomShape 7"/>
          <p:cNvSpPr/>
          <p:nvPr/>
        </p:nvSpPr>
        <p:spPr>
          <a:xfrm flipH="1">
            <a:off x="9374760" y="3105720"/>
            <a:ext cx="1918080" cy="86796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ctr">
              <a:lnSpc>
                <a:spcPct val="100000"/>
              </a:lnSpc>
            </a:pPr>
            <a:endParaRPr lang="fr-FR" sz="1800" b="0" strike="noStrike" spc="-1" dirty="0">
              <a:solidFill>
                <a:srgbClr val="000000"/>
              </a:solidFill>
              <a:uFill>
                <a:solidFill>
                  <a:srgbClr val="FFFFFF"/>
                </a:solidFill>
              </a:uFill>
              <a:latin typeface="Arial"/>
            </a:endParaRPr>
          </a:p>
          <a:p>
            <a:pPr algn="ctr">
              <a:lnSpc>
                <a:spcPct val="100000"/>
              </a:lnSpc>
            </a:pPr>
            <a:r>
              <a:rPr lang="fr-FR" sz="1500" b="1" strike="noStrike" spc="-1" dirty="0">
                <a:solidFill>
                  <a:srgbClr val="3A5972"/>
                </a:solidFill>
                <a:uFill>
                  <a:solidFill>
                    <a:srgbClr val="FFFFFF"/>
                  </a:solidFill>
                </a:uFill>
                <a:latin typeface="Garamond"/>
                <a:ea typeface="Garamond"/>
              </a:rPr>
              <a:t>Je fais un stage de découverte</a:t>
            </a:r>
            <a:endParaRPr lang="fr-FR" sz="1500" b="0" strike="noStrike" spc="-1" dirty="0">
              <a:solidFill>
                <a:srgbClr val="000000"/>
              </a:solidFill>
              <a:uFill>
                <a:solidFill>
                  <a:srgbClr val="FFFFFF"/>
                </a:solidFill>
              </a:uFill>
              <a:latin typeface="Arial"/>
            </a:endParaRPr>
          </a:p>
          <a:p>
            <a:pPr algn="ctr">
              <a:lnSpc>
                <a:spcPct val="100000"/>
              </a:lnSpc>
            </a:pPr>
            <a:r>
              <a:rPr lang="fr-FR" sz="1300" b="1" u="sng" strike="noStrike" spc="-1" dirty="0">
                <a:solidFill>
                  <a:srgbClr val="F7A115"/>
                </a:solidFill>
                <a:uFill>
                  <a:solidFill>
                    <a:srgbClr val="FFFFFF"/>
                  </a:solidFill>
                </a:uFill>
                <a:latin typeface="Garamond"/>
                <a:ea typeface="Garamond"/>
                <a:hlinkClick r:id="rId4"/>
              </a:rPr>
              <a:t>CCI</a:t>
            </a:r>
            <a:endParaRPr lang="fr-FR" sz="1300" b="0" strike="noStrike" spc="-1" dirty="0">
              <a:solidFill>
                <a:srgbClr val="000000"/>
              </a:solidFill>
              <a:uFill>
                <a:solidFill>
                  <a:srgbClr val="FFFFFF"/>
                </a:solidFill>
              </a:uFill>
              <a:latin typeface="Arial"/>
            </a:endParaRPr>
          </a:p>
          <a:p>
            <a:pPr algn="ctr">
              <a:lnSpc>
                <a:spcPct val="100000"/>
              </a:lnSpc>
            </a:pPr>
            <a:endParaRPr lang="fr-FR" sz="1300" b="0" strike="noStrike" spc="-1" dirty="0">
              <a:solidFill>
                <a:srgbClr val="000000"/>
              </a:solidFill>
              <a:uFill>
                <a:solidFill>
                  <a:srgbClr val="FFFFFF"/>
                </a:solidFill>
              </a:uFill>
              <a:latin typeface="Arial"/>
            </a:endParaRPr>
          </a:p>
        </p:txBody>
      </p:sp>
      <p:sp>
        <p:nvSpPr>
          <p:cNvPr id="246" name="CustomShape 8"/>
          <p:cNvSpPr/>
          <p:nvPr/>
        </p:nvSpPr>
        <p:spPr>
          <a:xfrm flipH="1">
            <a:off x="7370280" y="3378240"/>
            <a:ext cx="1918080" cy="86796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ctr">
              <a:lnSpc>
                <a:spcPct val="100000"/>
              </a:lnSpc>
            </a:pPr>
            <a:endParaRPr lang="fr-FR" sz="1800" b="0" strike="noStrike" spc="-1" dirty="0">
              <a:solidFill>
                <a:srgbClr val="000000"/>
              </a:solidFill>
              <a:uFill>
                <a:solidFill>
                  <a:srgbClr val="FFFFFF"/>
                </a:solidFill>
              </a:uFill>
              <a:latin typeface="Arial"/>
            </a:endParaRPr>
          </a:p>
          <a:p>
            <a:pPr algn="ctr">
              <a:lnSpc>
                <a:spcPct val="100000"/>
              </a:lnSpc>
            </a:pPr>
            <a:endParaRPr lang="fr-FR" sz="1800" b="0" strike="noStrike" spc="-1" dirty="0">
              <a:solidFill>
                <a:srgbClr val="000000"/>
              </a:solidFill>
              <a:uFill>
                <a:solidFill>
                  <a:srgbClr val="FFFFFF"/>
                </a:solidFill>
              </a:uFill>
              <a:latin typeface="Arial"/>
            </a:endParaRPr>
          </a:p>
          <a:p>
            <a:pPr algn="ctr">
              <a:lnSpc>
                <a:spcPct val="100000"/>
              </a:lnSpc>
            </a:pPr>
            <a:endParaRPr lang="fr-FR" sz="1800" b="0" strike="noStrike" spc="-1" dirty="0">
              <a:solidFill>
                <a:srgbClr val="000000"/>
              </a:solidFill>
              <a:uFill>
                <a:solidFill>
                  <a:srgbClr val="FFFFFF"/>
                </a:solidFill>
              </a:uFill>
              <a:latin typeface="Arial"/>
            </a:endParaRPr>
          </a:p>
          <a:p>
            <a:pPr algn="ctr">
              <a:lnSpc>
                <a:spcPct val="100000"/>
              </a:lnSpc>
            </a:pPr>
            <a:endParaRPr lang="fr-FR" sz="1800" b="0" strike="noStrike" spc="-1" dirty="0">
              <a:solidFill>
                <a:srgbClr val="000000"/>
              </a:solidFill>
              <a:uFill>
                <a:solidFill>
                  <a:srgbClr val="FFFFFF"/>
                </a:solidFill>
              </a:uFill>
              <a:latin typeface="Arial"/>
            </a:endParaRPr>
          </a:p>
          <a:p>
            <a:pPr algn="ctr">
              <a:lnSpc>
                <a:spcPct val="100000"/>
              </a:lnSpc>
            </a:pPr>
            <a:r>
              <a:rPr lang="fr-FR" sz="1500" b="1" strike="noStrike" spc="-1" dirty="0">
                <a:solidFill>
                  <a:srgbClr val="3A5972"/>
                </a:solidFill>
                <a:uFill>
                  <a:solidFill>
                    <a:srgbClr val="FFFFFF"/>
                  </a:solidFill>
                </a:uFill>
                <a:latin typeface="Garamond"/>
                <a:ea typeface="Garamond"/>
              </a:rPr>
              <a:t>Je regarde des vidéos sur les métiers</a:t>
            </a:r>
            <a:endParaRPr lang="fr-FR" sz="1500" b="0" strike="noStrike" spc="-1" dirty="0">
              <a:solidFill>
                <a:srgbClr val="000000"/>
              </a:solidFill>
              <a:uFill>
                <a:solidFill>
                  <a:srgbClr val="FFFFFF"/>
                </a:solidFill>
              </a:uFill>
              <a:latin typeface="Arial"/>
            </a:endParaRPr>
          </a:p>
          <a:p>
            <a:pPr algn="ctr">
              <a:lnSpc>
                <a:spcPct val="100000"/>
              </a:lnSpc>
            </a:pPr>
            <a:r>
              <a:rPr lang="fr-FR" sz="1300" b="1" u="sng" strike="noStrike" spc="-1" dirty="0">
                <a:solidFill>
                  <a:srgbClr val="F7A115"/>
                </a:solidFill>
                <a:uFill>
                  <a:solidFill>
                    <a:srgbClr val="FFFFFF"/>
                  </a:solidFill>
                </a:uFill>
                <a:latin typeface="Garamond"/>
                <a:ea typeface="Garamond"/>
                <a:hlinkClick r:id="rId5"/>
              </a:rPr>
              <a:t>ONISEP TV</a:t>
            </a:r>
            <a:endParaRPr lang="fr-FR" sz="1300" b="0" strike="noStrike" spc="-1" dirty="0">
              <a:solidFill>
                <a:srgbClr val="000000"/>
              </a:solidFill>
              <a:uFill>
                <a:solidFill>
                  <a:srgbClr val="FFFFFF"/>
                </a:solidFill>
              </a:uFill>
              <a:latin typeface="Arial"/>
            </a:endParaRPr>
          </a:p>
          <a:p>
            <a:pPr algn="ctr">
              <a:lnSpc>
                <a:spcPct val="100000"/>
              </a:lnSpc>
            </a:pPr>
            <a:r>
              <a:rPr lang="fr-FR" sz="1300" b="1" u="sng" strike="noStrike" spc="-1" dirty="0">
                <a:solidFill>
                  <a:srgbClr val="F7A115"/>
                </a:solidFill>
                <a:uFill>
                  <a:solidFill>
                    <a:srgbClr val="FFFFFF"/>
                  </a:solidFill>
                </a:uFill>
                <a:latin typeface="Garamond"/>
                <a:ea typeface="Garamond"/>
                <a:hlinkClick r:id="rId6"/>
              </a:rPr>
              <a:t>Parcourmétiers.tv</a:t>
            </a:r>
            <a:endParaRPr lang="fr-FR" sz="1300" b="0" strike="noStrike" spc="-1" dirty="0">
              <a:solidFill>
                <a:srgbClr val="000000"/>
              </a:solidFill>
              <a:uFill>
                <a:solidFill>
                  <a:srgbClr val="FFFFFF"/>
                </a:solidFill>
              </a:uFill>
              <a:latin typeface="Arial"/>
            </a:endParaRPr>
          </a:p>
          <a:p>
            <a:pPr algn="ctr">
              <a:lnSpc>
                <a:spcPct val="100000"/>
              </a:lnSpc>
            </a:pPr>
            <a:endParaRPr lang="fr-FR" sz="1300" b="0" strike="noStrike" spc="-1" dirty="0">
              <a:solidFill>
                <a:srgbClr val="000000"/>
              </a:solidFill>
              <a:uFill>
                <a:solidFill>
                  <a:srgbClr val="FFFFFF"/>
                </a:solidFill>
              </a:uFill>
              <a:latin typeface="Arial"/>
            </a:endParaRPr>
          </a:p>
          <a:p>
            <a:pPr algn="ctr">
              <a:lnSpc>
                <a:spcPct val="100000"/>
              </a:lnSpc>
            </a:pPr>
            <a:endParaRPr lang="fr-FR" sz="1300" b="0" strike="noStrike" spc="-1" dirty="0">
              <a:solidFill>
                <a:srgbClr val="000000"/>
              </a:solidFill>
              <a:uFill>
                <a:solidFill>
                  <a:srgbClr val="FFFFFF"/>
                </a:solidFill>
              </a:uFill>
              <a:latin typeface="Arial"/>
            </a:endParaRPr>
          </a:p>
          <a:p>
            <a:pPr algn="ctr">
              <a:lnSpc>
                <a:spcPct val="100000"/>
              </a:lnSpc>
            </a:pPr>
            <a:endParaRPr lang="fr-FR" sz="1300" b="0" strike="noStrike" spc="-1" dirty="0">
              <a:solidFill>
                <a:srgbClr val="000000"/>
              </a:solidFill>
              <a:uFill>
                <a:solidFill>
                  <a:srgbClr val="FFFFFF"/>
                </a:solidFill>
              </a:uFill>
              <a:latin typeface="Arial"/>
            </a:endParaRPr>
          </a:p>
          <a:p>
            <a:pPr algn="ctr">
              <a:lnSpc>
                <a:spcPct val="100000"/>
              </a:lnSpc>
            </a:pPr>
            <a:endParaRPr lang="fr-FR" sz="13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 name="TextShape 1"/>
          <p:cNvSpPr txBox="1"/>
          <p:nvPr/>
        </p:nvSpPr>
        <p:spPr>
          <a:xfrm>
            <a:off x="1066680" y="642600"/>
            <a:ext cx="10058040" cy="752040"/>
          </a:xfrm>
          <a:prstGeom prst="rect">
            <a:avLst/>
          </a:prstGeom>
          <a:noFill/>
          <a:ln>
            <a:noFill/>
          </a:ln>
        </p:spPr>
        <p:txBody>
          <a:bodyPr anchor="ctr">
            <a:normAutofit/>
          </a:bodyPr>
          <a:lstStyle/>
          <a:p>
            <a:pPr>
              <a:lnSpc>
                <a:spcPct val="90000"/>
              </a:lnSpc>
            </a:pPr>
            <a:r>
              <a:rPr lang="fr-FR" sz="3000" b="0" strike="noStrike" spc="-1">
                <a:solidFill>
                  <a:srgbClr val="C00000"/>
                </a:solidFill>
                <a:uFill>
                  <a:solidFill>
                    <a:srgbClr val="FFFFFF"/>
                  </a:solidFill>
                </a:uFill>
                <a:latin typeface="Garamond"/>
                <a:ea typeface="Garamond"/>
              </a:rPr>
              <a:t>COMMENT CONSTRUIRE SES CHOIX D’ORIENTATION?</a:t>
            </a:r>
            <a:endParaRPr lang="fr-FR" sz="3000" b="0" strike="noStrike" spc="-1">
              <a:solidFill>
                <a:srgbClr val="000000"/>
              </a:solidFill>
              <a:uFill>
                <a:solidFill>
                  <a:srgbClr val="FFFFFF"/>
                </a:solidFill>
              </a:uFill>
              <a:latin typeface="Arial"/>
            </a:endParaRPr>
          </a:p>
        </p:txBody>
      </p:sp>
      <p:sp>
        <p:nvSpPr>
          <p:cNvPr id="248" name="TextShape 2"/>
          <p:cNvSpPr txBox="1"/>
          <p:nvPr/>
        </p:nvSpPr>
        <p:spPr>
          <a:xfrm>
            <a:off x="1066680" y="2103120"/>
            <a:ext cx="10058040" cy="3931560"/>
          </a:xfrm>
          <a:prstGeom prst="rect">
            <a:avLst/>
          </a:prstGeom>
          <a:noFill/>
          <a:ln>
            <a:noFill/>
          </a:ln>
        </p:spPr>
        <p:txBody>
          <a:bodyPr>
            <a:normAutofit/>
          </a:bodyPr>
          <a:lstStyle/>
          <a:p>
            <a:pPr algn="ctr">
              <a:lnSpc>
                <a:spcPct val="100000"/>
              </a:lnSpc>
            </a:pPr>
            <a:r>
              <a:rPr lang="fr-FR" sz="2200" b="1" strike="noStrike" spc="-1" dirty="0">
                <a:solidFill>
                  <a:srgbClr val="000000"/>
                </a:solidFill>
                <a:uFill>
                  <a:solidFill>
                    <a:srgbClr val="FFFFFF"/>
                  </a:solidFill>
                </a:uFill>
                <a:latin typeface="Garamond"/>
                <a:ea typeface="Garamond"/>
              </a:rPr>
              <a:t>En s’appuyant sur les personnes et lieux ressources :</a:t>
            </a:r>
            <a:endParaRPr lang="fr-FR" sz="2200" b="0" strike="noStrike" spc="-1" dirty="0">
              <a:solidFill>
                <a:srgbClr val="000000"/>
              </a:solidFill>
              <a:uFill>
                <a:solidFill>
                  <a:srgbClr val="FFFFFF"/>
                </a:solidFill>
              </a:uFill>
              <a:latin typeface="Arial"/>
            </a:endParaRPr>
          </a:p>
          <a:p>
            <a:pPr marL="182880" indent="-42840" algn="ctr">
              <a:lnSpc>
                <a:spcPct val="100000"/>
              </a:lnSpc>
              <a:spcBef>
                <a:spcPts val="901"/>
              </a:spcBef>
            </a:pPr>
            <a:endParaRPr lang="fr-FR" sz="2200" b="0" strike="noStrike" spc="-1" dirty="0">
              <a:solidFill>
                <a:srgbClr val="000000"/>
              </a:solidFill>
              <a:uFill>
                <a:solidFill>
                  <a:srgbClr val="FFFFFF"/>
                </a:solidFill>
              </a:uFill>
              <a:latin typeface="Arial"/>
            </a:endParaRPr>
          </a:p>
          <a:p>
            <a:pPr marL="182880" indent="-182520">
              <a:lnSpc>
                <a:spcPct val="100000"/>
              </a:lnSpc>
              <a:spcBef>
                <a:spcPts val="901"/>
              </a:spcBef>
              <a:buClr>
                <a:srgbClr val="262626"/>
              </a:buClr>
              <a:buFont typeface="Noto Sans Symbols"/>
              <a:buChar char="⮚"/>
            </a:pPr>
            <a:r>
              <a:rPr lang="fr-FR" sz="1800" b="1" strike="noStrike" spc="-1" dirty="0">
                <a:solidFill>
                  <a:srgbClr val="000000"/>
                </a:solidFill>
                <a:uFill>
                  <a:solidFill>
                    <a:srgbClr val="FFFFFF"/>
                  </a:solidFill>
                </a:uFill>
                <a:latin typeface="Garamond"/>
                <a:ea typeface="Garamond"/>
              </a:rPr>
              <a:t>Le professeur principal</a:t>
            </a:r>
            <a:endParaRPr lang="fr-FR" sz="1800" b="0" strike="noStrike" spc="-1" dirty="0">
              <a:solidFill>
                <a:srgbClr val="000000"/>
              </a:solidFill>
              <a:uFill>
                <a:solidFill>
                  <a:srgbClr val="FFFFFF"/>
                </a:solidFill>
              </a:uFill>
              <a:latin typeface="Arial"/>
            </a:endParaRPr>
          </a:p>
          <a:p>
            <a:pPr marL="182880" indent="-182520">
              <a:lnSpc>
                <a:spcPct val="100000"/>
              </a:lnSpc>
              <a:spcBef>
                <a:spcPts val="901"/>
              </a:spcBef>
              <a:buClr>
                <a:srgbClr val="262626"/>
              </a:buClr>
              <a:buFont typeface="Noto Sans Symbols"/>
              <a:buChar char="⮚"/>
            </a:pPr>
            <a:r>
              <a:rPr lang="fr-FR" sz="1800" b="1" strike="noStrike" spc="-1" dirty="0">
                <a:solidFill>
                  <a:srgbClr val="000000"/>
                </a:solidFill>
                <a:uFill>
                  <a:solidFill>
                    <a:srgbClr val="FFFFFF"/>
                  </a:solidFill>
                </a:uFill>
                <a:latin typeface="Garamond"/>
                <a:ea typeface="Garamond"/>
              </a:rPr>
              <a:t>Le CDI (le professeur documentaliste)</a:t>
            </a:r>
            <a:endParaRPr lang="fr-FR" sz="1800" b="0" strike="noStrike" spc="-1" dirty="0">
              <a:solidFill>
                <a:srgbClr val="000000"/>
              </a:solidFill>
              <a:uFill>
                <a:solidFill>
                  <a:srgbClr val="FFFFFF"/>
                </a:solidFill>
              </a:uFill>
              <a:latin typeface="Arial"/>
            </a:endParaRPr>
          </a:p>
          <a:p>
            <a:pPr marL="182880" indent="-182520">
              <a:lnSpc>
                <a:spcPct val="100000"/>
              </a:lnSpc>
              <a:spcBef>
                <a:spcPts val="901"/>
              </a:spcBef>
              <a:buClr>
                <a:srgbClr val="262626"/>
              </a:buClr>
              <a:buFont typeface="Noto Sans Symbols"/>
              <a:buChar char="⮚"/>
            </a:pPr>
            <a:r>
              <a:rPr lang="fr-FR" sz="1800" b="1" strike="noStrike" spc="-1" dirty="0">
                <a:solidFill>
                  <a:srgbClr val="000000"/>
                </a:solidFill>
                <a:uFill>
                  <a:solidFill>
                    <a:srgbClr val="FFFFFF"/>
                  </a:solidFill>
                </a:uFill>
                <a:latin typeface="Garamond"/>
                <a:ea typeface="Garamond"/>
              </a:rPr>
              <a:t>Le psychologue de l’éducation nationale</a:t>
            </a:r>
            <a:endParaRPr lang="fr-FR" sz="1800" b="0" strike="noStrike" spc="-1" dirty="0">
              <a:solidFill>
                <a:srgbClr val="000000"/>
              </a:solidFill>
              <a:uFill>
                <a:solidFill>
                  <a:srgbClr val="FFFFFF"/>
                </a:solidFill>
              </a:uFill>
              <a:latin typeface="Arial"/>
            </a:endParaRPr>
          </a:p>
          <a:p>
            <a:pPr marL="182880" indent="-182520">
              <a:lnSpc>
                <a:spcPct val="100000"/>
              </a:lnSpc>
              <a:spcBef>
                <a:spcPts val="901"/>
              </a:spcBef>
              <a:buClr>
                <a:srgbClr val="262626"/>
              </a:buClr>
              <a:buFont typeface="Noto Sans Symbols"/>
              <a:buChar char="⮚"/>
            </a:pPr>
            <a:r>
              <a:rPr lang="fr-FR" sz="1800" b="1" strike="noStrike" spc="-1" dirty="0">
                <a:solidFill>
                  <a:srgbClr val="000000"/>
                </a:solidFill>
                <a:uFill>
                  <a:solidFill>
                    <a:srgbClr val="FFFFFF"/>
                  </a:solidFill>
                </a:uFill>
                <a:latin typeface="Garamond"/>
                <a:ea typeface="Garamond"/>
              </a:rPr>
              <a:t>Le CIO de Muret</a:t>
            </a:r>
            <a:endParaRPr lang="fr-FR" sz="1800" b="0" strike="noStrike" spc="-1" dirty="0">
              <a:solidFill>
                <a:srgbClr val="000000"/>
              </a:solidFill>
              <a:uFill>
                <a:solidFill>
                  <a:srgbClr val="FFFFFF"/>
                </a:solidFill>
              </a:uFill>
              <a:latin typeface="Arial"/>
            </a:endParaRPr>
          </a:p>
          <a:p>
            <a:pPr marL="182880" indent="-182520">
              <a:lnSpc>
                <a:spcPct val="100000"/>
              </a:lnSpc>
              <a:spcBef>
                <a:spcPts val="901"/>
              </a:spcBef>
              <a:buClr>
                <a:srgbClr val="262626"/>
              </a:buClr>
              <a:buFont typeface="Noto Sans Symbols"/>
              <a:buChar char="⮚"/>
            </a:pPr>
            <a:r>
              <a:rPr lang="fr-FR" sz="1800" b="1" strike="noStrike" spc="-1" dirty="0">
                <a:solidFill>
                  <a:srgbClr val="000000"/>
                </a:solidFill>
                <a:uFill>
                  <a:solidFill>
                    <a:srgbClr val="FFFFFF"/>
                  </a:solidFill>
                </a:uFill>
                <a:latin typeface="Garamond"/>
                <a:ea typeface="Garamond"/>
              </a:rPr>
              <a:t>La famille</a:t>
            </a:r>
            <a:endParaRPr lang="fr-FR" sz="1800" b="0" strike="noStrike" spc="-1" dirty="0">
              <a:solidFill>
                <a:srgbClr val="000000"/>
              </a:solidFill>
              <a:uFill>
                <a:solidFill>
                  <a:srgbClr val="FFFFFF"/>
                </a:solidFill>
              </a:uFill>
              <a:latin typeface="Arial"/>
            </a:endParaRPr>
          </a:p>
          <a:p>
            <a:pPr marL="182880" indent="-182520">
              <a:lnSpc>
                <a:spcPct val="100000"/>
              </a:lnSpc>
              <a:spcBef>
                <a:spcPts val="901"/>
              </a:spcBef>
              <a:buClr>
                <a:srgbClr val="262626"/>
              </a:buClr>
              <a:buFont typeface="Noto Sans Symbols"/>
              <a:buChar char="⮚"/>
            </a:pPr>
            <a:r>
              <a:rPr lang="fr-FR" sz="1800" b="1" strike="noStrike" spc="-1" dirty="0">
                <a:solidFill>
                  <a:srgbClr val="000000"/>
                </a:solidFill>
                <a:uFill>
                  <a:solidFill>
                    <a:srgbClr val="FFFFFF"/>
                  </a:solidFill>
                </a:uFill>
                <a:latin typeface="Garamond"/>
                <a:ea typeface="Garamond"/>
              </a:rPr>
              <a:t>Les ENT des </a:t>
            </a:r>
            <a:r>
              <a:rPr lang="fr-FR" sz="1800" b="1" strike="noStrike" spc="-1" dirty="0" smtClean="0">
                <a:solidFill>
                  <a:srgbClr val="000000"/>
                </a:solidFill>
                <a:uFill>
                  <a:solidFill>
                    <a:srgbClr val="FFFFFF"/>
                  </a:solidFill>
                </a:uFill>
                <a:latin typeface="Garamond"/>
                <a:ea typeface="Garamond"/>
              </a:rPr>
              <a:t>établissements dont l’ENT du collège, </a:t>
            </a:r>
            <a:r>
              <a:rPr lang="fr-FR" sz="1800" b="1" strike="noStrike" spc="-1" dirty="0">
                <a:solidFill>
                  <a:srgbClr val="000000"/>
                </a:solidFill>
                <a:uFill>
                  <a:solidFill>
                    <a:srgbClr val="FFFFFF"/>
                  </a:solidFill>
                </a:uFill>
                <a:latin typeface="Garamond"/>
                <a:ea typeface="Garamond"/>
              </a:rPr>
              <a:t>etc.</a:t>
            </a:r>
            <a:endParaRPr lang="fr-FR" sz="18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0" name="Google Shape;345;p23">
            <a:hlinkClick r:id="rId2"/>
          </p:cNvPr>
          <p:cNvPicPr/>
          <p:nvPr/>
        </p:nvPicPr>
        <p:blipFill>
          <a:blip r:embed="rId3"/>
          <a:srcRect l="19280" t="10498" r="21003" b="14341"/>
          <a:stretch/>
        </p:blipFill>
        <p:spPr>
          <a:xfrm>
            <a:off x="8769026" y="917847"/>
            <a:ext cx="2942280" cy="2016942"/>
          </a:xfrm>
          <a:prstGeom prst="rect">
            <a:avLst/>
          </a:prstGeom>
          <a:ln>
            <a:noFill/>
          </a:ln>
        </p:spPr>
      </p:pic>
      <p:pic>
        <p:nvPicPr>
          <p:cNvPr id="251" name="Image 1">
            <a:hlinkClick r:id="rId4"/>
          </p:cNvPr>
          <p:cNvPicPr/>
          <p:nvPr/>
        </p:nvPicPr>
        <p:blipFill>
          <a:blip r:embed="rId5"/>
          <a:stretch/>
        </p:blipFill>
        <p:spPr>
          <a:xfrm>
            <a:off x="509169" y="482040"/>
            <a:ext cx="4496400" cy="2519640"/>
          </a:xfrm>
          <a:prstGeom prst="rect">
            <a:avLst/>
          </a:prstGeom>
          <a:ln>
            <a:noFill/>
          </a:ln>
        </p:spPr>
      </p:pic>
      <p:pic>
        <p:nvPicPr>
          <p:cNvPr id="254" name="Image 4">
            <a:hlinkClick r:id="rId6"/>
          </p:cNvPr>
          <p:cNvPicPr/>
          <p:nvPr/>
        </p:nvPicPr>
        <p:blipFill>
          <a:blip r:embed="rId7"/>
          <a:stretch/>
        </p:blipFill>
        <p:spPr>
          <a:xfrm>
            <a:off x="8769026" y="3707962"/>
            <a:ext cx="2942280" cy="2508518"/>
          </a:xfrm>
          <a:prstGeom prst="rect">
            <a:avLst/>
          </a:prstGeom>
          <a:ln>
            <a:noFill/>
          </a:ln>
        </p:spPr>
      </p:pic>
      <p:pic>
        <p:nvPicPr>
          <p:cNvPr id="2" name="Image 1">
            <a:hlinkClick r:id="rId8"/>
          </p:cNvPr>
          <p:cNvPicPr>
            <a:picLocks noChangeAspect="1"/>
          </p:cNvPicPr>
          <p:nvPr/>
        </p:nvPicPr>
        <p:blipFill>
          <a:blip r:embed="rId9"/>
          <a:stretch>
            <a:fillRect/>
          </a:stretch>
        </p:blipFill>
        <p:spPr>
          <a:xfrm>
            <a:off x="509169" y="3707962"/>
            <a:ext cx="4496400" cy="2508518"/>
          </a:xfrm>
          <a:prstGeom prst="rect">
            <a:avLst/>
          </a:prstGeom>
        </p:spPr>
      </p:pic>
      <p:pic>
        <p:nvPicPr>
          <p:cNvPr id="3" name="Image 2">
            <a:hlinkClick r:id="rId10"/>
          </p:cNvPr>
          <p:cNvPicPr>
            <a:picLocks noChangeAspect="1"/>
          </p:cNvPicPr>
          <p:nvPr/>
        </p:nvPicPr>
        <p:blipFill>
          <a:blip r:embed="rId11"/>
          <a:stretch>
            <a:fillRect/>
          </a:stretch>
        </p:blipFill>
        <p:spPr>
          <a:xfrm>
            <a:off x="5279338" y="1092017"/>
            <a:ext cx="3215919" cy="4999153"/>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 name="CustomShape 1"/>
          <p:cNvSpPr/>
          <p:nvPr/>
        </p:nvSpPr>
        <p:spPr>
          <a:xfrm>
            <a:off x="767160" y="565560"/>
            <a:ext cx="10667520" cy="1828800"/>
          </a:xfrm>
          <a:prstGeom prst="rect">
            <a:avLst/>
          </a:prstGeom>
          <a:noFill/>
          <a:ln>
            <a:noFill/>
          </a:ln>
        </p:spPr>
        <p:style>
          <a:lnRef idx="0">
            <a:scrgbClr r="0" g="0" b="0"/>
          </a:lnRef>
          <a:fillRef idx="0">
            <a:scrgbClr r="0" g="0" b="0"/>
          </a:fillRef>
          <a:effectRef idx="0">
            <a:scrgbClr r="0" g="0" b="0"/>
          </a:effectRef>
          <a:fontRef idx="minor"/>
        </p:style>
        <p:txBody>
          <a:bodyPr/>
          <a:lstStyle/>
          <a:p>
            <a:pPr algn="ctr">
              <a:lnSpc>
                <a:spcPct val="100000"/>
              </a:lnSpc>
            </a:pPr>
            <a:r>
              <a:rPr lang="fr-FR" sz="3600" b="0" strike="noStrike" spc="-1">
                <a:solidFill>
                  <a:srgbClr val="000000"/>
                </a:solidFill>
                <a:uFill>
                  <a:solidFill>
                    <a:srgbClr val="FFFFFF"/>
                  </a:solidFill>
                </a:uFill>
                <a:latin typeface="Garamond"/>
                <a:ea typeface="Garamond"/>
              </a:rPr>
              <a:t>Mme Florence Junca</a:t>
            </a:r>
            <a:endParaRPr lang="fr-FR" sz="3600" b="0" strike="noStrike" spc="-1">
              <a:solidFill>
                <a:srgbClr val="000000"/>
              </a:solidFill>
              <a:uFill>
                <a:solidFill>
                  <a:srgbClr val="FFFFFF"/>
                </a:solidFill>
              </a:uFill>
              <a:latin typeface="Arial"/>
            </a:endParaRPr>
          </a:p>
          <a:p>
            <a:pPr algn="ctr">
              <a:lnSpc>
                <a:spcPct val="100000"/>
              </a:lnSpc>
            </a:pPr>
            <a:r>
              <a:rPr lang="fr-FR" sz="3200" b="1" strike="noStrike" spc="-1">
                <a:solidFill>
                  <a:srgbClr val="7F7F7F"/>
                </a:solidFill>
                <a:uFill>
                  <a:solidFill>
                    <a:srgbClr val="FFFFFF"/>
                  </a:solidFill>
                </a:uFill>
                <a:latin typeface="Garamond"/>
                <a:ea typeface="Garamond"/>
              </a:rPr>
              <a:t>Psychologue de l’Éducation Nationale </a:t>
            </a:r>
            <a:endParaRPr lang="fr-FR" sz="3200" b="0" strike="noStrike" spc="-1">
              <a:solidFill>
                <a:srgbClr val="000000"/>
              </a:solidFill>
              <a:uFill>
                <a:solidFill>
                  <a:srgbClr val="FFFFFF"/>
                </a:solidFill>
              </a:uFill>
              <a:latin typeface="Arial"/>
            </a:endParaRPr>
          </a:p>
          <a:p>
            <a:pPr algn="ctr">
              <a:lnSpc>
                <a:spcPct val="100000"/>
              </a:lnSpc>
            </a:pPr>
            <a:r>
              <a:rPr lang="fr-FR" sz="2600" b="1" strike="noStrike" spc="-1">
                <a:solidFill>
                  <a:srgbClr val="7F7F7F"/>
                </a:solidFill>
                <a:uFill>
                  <a:solidFill>
                    <a:srgbClr val="FFFFFF"/>
                  </a:solidFill>
                </a:uFill>
                <a:latin typeface="Garamond"/>
                <a:ea typeface="Garamond"/>
              </a:rPr>
              <a:t> « Éducation, développement, orientation scolaire et professionnelle »</a:t>
            </a:r>
            <a:endParaRPr lang="fr-FR" sz="2600" b="0" strike="noStrike" spc="-1">
              <a:solidFill>
                <a:srgbClr val="000000"/>
              </a:solidFill>
              <a:uFill>
                <a:solidFill>
                  <a:srgbClr val="FFFFFF"/>
                </a:solidFill>
              </a:uFill>
              <a:latin typeface="Arial"/>
            </a:endParaRPr>
          </a:p>
          <a:p>
            <a:pPr algn="ctr">
              <a:lnSpc>
                <a:spcPct val="100000"/>
              </a:lnSpc>
            </a:pPr>
            <a:endParaRPr lang="fr-FR" sz="2600" b="0" strike="noStrike" spc="-1">
              <a:solidFill>
                <a:srgbClr val="000000"/>
              </a:solidFill>
              <a:uFill>
                <a:solidFill>
                  <a:srgbClr val="FFFFFF"/>
                </a:solidFill>
              </a:uFill>
              <a:latin typeface="Arial"/>
            </a:endParaRPr>
          </a:p>
        </p:txBody>
      </p:sp>
      <p:sp>
        <p:nvSpPr>
          <p:cNvPr id="139" name="CustomShape 2"/>
          <p:cNvSpPr/>
          <p:nvPr/>
        </p:nvSpPr>
        <p:spPr>
          <a:xfrm>
            <a:off x="2504880" y="2412360"/>
            <a:ext cx="6951600" cy="1550160"/>
          </a:xfrm>
          <a:prstGeom prst="rect">
            <a:avLst/>
          </a:prstGeom>
          <a:solidFill>
            <a:srgbClr val="DACFA8"/>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2400" b="0" strike="noStrike" spc="-1" dirty="0">
                <a:solidFill>
                  <a:srgbClr val="000000"/>
                </a:solidFill>
                <a:uFill>
                  <a:solidFill>
                    <a:srgbClr val="FFFFFF"/>
                  </a:solidFill>
                </a:uFill>
                <a:latin typeface="Garamond"/>
                <a:ea typeface="Garamond"/>
              </a:rPr>
              <a:t>Présente au collège : </a:t>
            </a:r>
            <a:endParaRPr lang="fr-FR" sz="2400" b="0" strike="noStrike" spc="-1" dirty="0">
              <a:solidFill>
                <a:srgbClr val="000000"/>
              </a:solidFill>
              <a:uFill>
                <a:solidFill>
                  <a:srgbClr val="FFFFFF"/>
                </a:solidFill>
              </a:uFill>
              <a:latin typeface="Arial"/>
            </a:endParaRPr>
          </a:p>
          <a:p>
            <a:pPr algn="ctr">
              <a:lnSpc>
                <a:spcPct val="100000"/>
              </a:lnSpc>
            </a:pPr>
            <a:r>
              <a:rPr lang="fr-FR" sz="2400" spc="-1" dirty="0" smtClean="0">
                <a:solidFill>
                  <a:srgbClr val="000000"/>
                </a:solidFill>
                <a:uFill>
                  <a:solidFill>
                    <a:srgbClr val="FFFFFF"/>
                  </a:solidFill>
                </a:uFill>
                <a:latin typeface="Garamond"/>
                <a:ea typeface="Garamond"/>
              </a:rPr>
              <a:t>Tous les</a:t>
            </a:r>
            <a:r>
              <a:rPr lang="fr-FR" sz="2400" b="0" strike="noStrike" spc="-1" dirty="0" smtClean="0">
                <a:solidFill>
                  <a:srgbClr val="000000"/>
                </a:solidFill>
                <a:uFill>
                  <a:solidFill>
                    <a:srgbClr val="FFFFFF"/>
                  </a:solidFill>
                </a:uFill>
                <a:latin typeface="Garamond"/>
                <a:ea typeface="Garamond"/>
              </a:rPr>
              <a:t> jeudis et le vendredi </a:t>
            </a:r>
            <a:r>
              <a:rPr lang="fr-FR" sz="2400" b="0" strike="noStrike" spc="-1" dirty="0" smtClean="0">
                <a:solidFill>
                  <a:srgbClr val="000000"/>
                </a:solidFill>
                <a:uFill>
                  <a:solidFill>
                    <a:srgbClr val="FFFFFF"/>
                  </a:solidFill>
                </a:uFill>
                <a:latin typeface="Garamond"/>
                <a:ea typeface="Garamond"/>
              </a:rPr>
              <a:t>(</a:t>
            </a:r>
            <a:r>
              <a:rPr lang="fr-FR" sz="2400" b="0" strike="noStrike" spc="-1" dirty="0" smtClean="0">
                <a:solidFill>
                  <a:srgbClr val="000000"/>
                </a:solidFill>
                <a:uFill>
                  <a:solidFill>
                    <a:srgbClr val="FFFFFF"/>
                  </a:solidFill>
                </a:uFill>
                <a:latin typeface="Garamond"/>
                <a:ea typeface="Garamond"/>
              </a:rPr>
              <a:t>semaine paire</a:t>
            </a:r>
            <a:r>
              <a:rPr lang="fr-FR" sz="2400" b="0" strike="noStrike" spc="-1" dirty="0" smtClean="0">
                <a:solidFill>
                  <a:srgbClr val="000000"/>
                </a:solidFill>
                <a:uFill>
                  <a:solidFill>
                    <a:srgbClr val="FFFFFF"/>
                  </a:solidFill>
                </a:uFill>
                <a:latin typeface="Garamond"/>
                <a:ea typeface="Garamond"/>
              </a:rPr>
              <a:t>)</a:t>
            </a:r>
            <a:endParaRPr lang="fr-FR" sz="2400" b="0" strike="noStrike" spc="-1" dirty="0">
              <a:solidFill>
                <a:srgbClr val="000000"/>
              </a:solidFill>
              <a:uFill>
                <a:solidFill>
                  <a:srgbClr val="FFFFFF"/>
                </a:solidFill>
              </a:uFill>
              <a:latin typeface="Arial"/>
            </a:endParaRPr>
          </a:p>
          <a:p>
            <a:pPr algn="ctr">
              <a:lnSpc>
                <a:spcPct val="100000"/>
              </a:lnSpc>
            </a:pPr>
            <a:r>
              <a:rPr lang="fr-FR" sz="1800" b="0" strike="noStrike" spc="-1" dirty="0">
                <a:solidFill>
                  <a:srgbClr val="000000"/>
                </a:solidFill>
                <a:uFill>
                  <a:solidFill>
                    <a:srgbClr val="FFFFFF"/>
                  </a:solidFill>
                </a:uFill>
                <a:latin typeface="Garamond"/>
                <a:ea typeface="Garamond"/>
              </a:rPr>
              <a:t>Prise de rendez-vous </a:t>
            </a:r>
            <a:r>
              <a:rPr lang="fr-FR" sz="1800" b="0" strike="noStrike" spc="-1" dirty="0" smtClean="0">
                <a:solidFill>
                  <a:srgbClr val="000000"/>
                </a:solidFill>
                <a:uFill>
                  <a:solidFill>
                    <a:srgbClr val="FFFFFF"/>
                  </a:solidFill>
                </a:uFill>
                <a:latin typeface="Garamond"/>
                <a:ea typeface="Garamond"/>
              </a:rPr>
              <a:t>à la vie scolaire </a:t>
            </a:r>
            <a:r>
              <a:rPr lang="fr-FR" sz="1800" b="0" strike="noStrike" spc="-1" dirty="0" smtClean="0">
                <a:solidFill>
                  <a:srgbClr val="000000"/>
                </a:solidFill>
                <a:uFill>
                  <a:solidFill>
                    <a:srgbClr val="FFFFFF"/>
                  </a:solidFill>
                </a:uFill>
                <a:latin typeface="Garamond"/>
                <a:ea typeface="Garamond"/>
              </a:rPr>
              <a:t>auprès des CPE</a:t>
            </a:r>
            <a:endParaRPr lang="fr-FR" sz="1800" b="0" strike="noStrike" spc="-1" dirty="0" smtClean="0">
              <a:solidFill>
                <a:srgbClr val="000000"/>
              </a:solidFill>
              <a:uFill>
                <a:solidFill>
                  <a:srgbClr val="FFFFFF"/>
                </a:solidFill>
              </a:uFill>
              <a:latin typeface="Garamond"/>
              <a:ea typeface="Garamond"/>
            </a:endParaRPr>
          </a:p>
        </p:txBody>
      </p:sp>
      <p:sp>
        <p:nvSpPr>
          <p:cNvPr id="140" name="CustomShape 3"/>
          <p:cNvSpPr/>
          <p:nvPr/>
        </p:nvSpPr>
        <p:spPr>
          <a:xfrm>
            <a:off x="3237840" y="4576320"/>
            <a:ext cx="5726160" cy="1616400"/>
          </a:xfrm>
          <a:prstGeom prst="rect">
            <a:avLst/>
          </a:prstGeom>
          <a:noFill/>
          <a:ln w="9360">
            <a:solidFill>
              <a:schemeClr val="dk1"/>
            </a:solidFill>
            <a:custDash>
              <a:ds d="1000000" sp="400000"/>
              <a:ds d="100000" sp="400000"/>
            </a:custDash>
            <a:round/>
          </a:ln>
        </p:spPr>
        <p:style>
          <a:lnRef idx="0">
            <a:scrgbClr r="0" g="0" b="0"/>
          </a:lnRef>
          <a:fillRef idx="0">
            <a:scrgbClr r="0" g="0" b="0"/>
          </a:fillRef>
          <a:effectRef idx="0">
            <a:scrgbClr r="0" g="0" b="0"/>
          </a:effectRef>
          <a:fontRef idx="minor"/>
        </p:style>
        <p:txBody>
          <a:bodyPr/>
          <a:lstStyle/>
          <a:p>
            <a:pPr algn="ctr">
              <a:lnSpc>
                <a:spcPct val="100000"/>
              </a:lnSpc>
            </a:pPr>
            <a:r>
              <a:rPr lang="fr-FR" sz="2000" b="0" strike="noStrike" spc="-1">
                <a:solidFill>
                  <a:srgbClr val="000000"/>
                </a:solidFill>
                <a:uFill>
                  <a:solidFill>
                    <a:srgbClr val="FFFFFF"/>
                  </a:solidFill>
                </a:uFill>
                <a:latin typeface="Garamond"/>
                <a:ea typeface="Garamond"/>
              </a:rPr>
              <a:t>Possibilité de prendre rendez – vous au </a:t>
            </a:r>
            <a:endParaRPr lang="fr-FR" sz="2000" b="0" strike="noStrike" spc="-1">
              <a:solidFill>
                <a:srgbClr val="000000"/>
              </a:solidFill>
              <a:uFill>
                <a:solidFill>
                  <a:srgbClr val="FFFFFF"/>
                </a:solidFill>
              </a:uFill>
              <a:latin typeface="Arial"/>
            </a:endParaRPr>
          </a:p>
          <a:p>
            <a:pPr algn="ctr">
              <a:lnSpc>
                <a:spcPct val="100000"/>
              </a:lnSpc>
            </a:pPr>
            <a:r>
              <a:rPr lang="fr-FR" sz="2000" b="0" strike="noStrike" spc="-1">
                <a:solidFill>
                  <a:srgbClr val="000000"/>
                </a:solidFill>
                <a:uFill>
                  <a:solidFill>
                    <a:srgbClr val="FFFFFF"/>
                  </a:solidFill>
                </a:uFill>
                <a:latin typeface="Garamond"/>
                <a:ea typeface="Garamond"/>
              </a:rPr>
              <a:t>Centre d’Information et d’Orientation (C.I.O) de Muret</a:t>
            </a:r>
            <a:endParaRPr lang="fr-FR" sz="2000" b="0" strike="noStrike" spc="-1">
              <a:solidFill>
                <a:srgbClr val="000000"/>
              </a:solidFill>
              <a:uFill>
                <a:solidFill>
                  <a:srgbClr val="FFFFFF"/>
                </a:solidFill>
              </a:uFill>
              <a:latin typeface="Arial"/>
            </a:endParaRPr>
          </a:p>
          <a:p>
            <a:pPr algn="ctr">
              <a:lnSpc>
                <a:spcPct val="100000"/>
              </a:lnSpc>
            </a:pPr>
            <a:r>
              <a:rPr lang="fr-FR" sz="2000" b="0" strike="noStrike" spc="-1">
                <a:solidFill>
                  <a:srgbClr val="000000"/>
                </a:solidFill>
                <a:uFill>
                  <a:solidFill>
                    <a:srgbClr val="FFFFFF"/>
                  </a:solidFill>
                </a:uFill>
                <a:latin typeface="Garamond"/>
                <a:ea typeface="Garamond"/>
              </a:rPr>
              <a:t>17 rue du Maréchal Lyautey</a:t>
            </a:r>
            <a:endParaRPr lang="fr-FR" sz="2000" b="0" strike="noStrike" spc="-1">
              <a:solidFill>
                <a:srgbClr val="000000"/>
              </a:solidFill>
              <a:uFill>
                <a:solidFill>
                  <a:srgbClr val="FFFFFF"/>
                </a:solidFill>
              </a:uFill>
              <a:latin typeface="Arial"/>
            </a:endParaRPr>
          </a:p>
          <a:p>
            <a:pPr algn="ctr">
              <a:lnSpc>
                <a:spcPct val="100000"/>
              </a:lnSpc>
            </a:pPr>
            <a:r>
              <a:rPr lang="fr-FR" sz="2000" b="0" strike="noStrike" spc="-1">
                <a:solidFill>
                  <a:srgbClr val="000000"/>
                </a:solidFill>
                <a:uFill>
                  <a:solidFill>
                    <a:srgbClr val="FFFFFF"/>
                  </a:solidFill>
                </a:uFill>
                <a:latin typeface="Garamond"/>
                <a:ea typeface="Garamond"/>
              </a:rPr>
              <a:t> </a:t>
            </a:r>
            <a:r>
              <a:rPr lang="fr-FR" sz="1500" b="1" strike="noStrike" spc="-1">
                <a:solidFill>
                  <a:srgbClr val="000000"/>
                </a:solidFill>
                <a:uFill>
                  <a:solidFill>
                    <a:srgbClr val="FFFFFF"/>
                  </a:solidFill>
                </a:uFill>
                <a:latin typeface="Garamond"/>
                <a:ea typeface="Garamond"/>
              </a:rPr>
              <a:t>toute la semaine et pendant les vacances scolaires</a:t>
            </a:r>
            <a:endParaRPr lang="fr-FR" sz="1500" b="0" strike="noStrike" spc="-1">
              <a:solidFill>
                <a:srgbClr val="000000"/>
              </a:solidFill>
              <a:uFill>
                <a:solidFill>
                  <a:srgbClr val="FFFFFF"/>
                </a:solidFill>
              </a:uFill>
              <a:latin typeface="Arial"/>
            </a:endParaRPr>
          </a:p>
          <a:p>
            <a:pPr algn="ctr">
              <a:lnSpc>
                <a:spcPct val="100000"/>
              </a:lnSpc>
            </a:pPr>
            <a:r>
              <a:rPr lang="fr-FR" sz="2000" b="1" strike="noStrike" spc="-1">
                <a:solidFill>
                  <a:srgbClr val="FF0066"/>
                </a:solidFill>
                <a:uFill>
                  <a:solidFill>
                    <a:srgbClr val="FFFFFF"/>
                  </a:solidFill>
                </a:uFill>
                <a:latin typeface="Garamond"/>
                <a:ea typeface="Garamond"/>
              </a:rPr>
              <a:t>05 . 67 . 52 . 40 . 72</a:t>
            </a:r>
            <a:endParaRPr lang="fr-FR" sz="2000" b="0" strike="noStrike" spc="-1">
              <a:solidFill>
                <a:srgbClr val="000000"/>
              </a:solidFill>
              <a:uFill>
                <a:solidFill>
                  <a:srgbClr val="FFFFFF"/>
                </a:solidFill>
              </a:uFill>
              <a:latin typeface="Arial"/>
            </a:endParaRPr>
          </a:p>
        </p:txBody>
      </p:sp>
      <p:pic>
        <p:nvPicPr>
          <p:cNvPr id="141" name="Google Shape;121;p2"/>
          <p:cNvPicPr/>
          <p:nvPr/>
        </p:nvPicPr>
        <p:blipFill>
          <a:blip r:embed="rId3"/>
          <a:stretch/>
        </p:blipFill>
        <p:spPr>
          <a:xfrm>
            <a:off x="4699080" y="5884200"/>
            <a:ext cx="322920" cy="32292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 name="TextShape 1"/>
          <p:cNvSpPr txBox="1"/>
          <p:nvPr/>
        </p:nvSpPr>
        <p:spPr>
          <a:xfrm>
            <a:off x="689760" y="537120"/>
            <a:ext cx="10860120" cy="865800"/>
          </a:xfrm>
          <a:prstGeom prst="rect">
            <a:avLst/>
          </a:prstGeom>
          <a:noFill/>
          <a:ln>
            <a:noFill/>
          </a:ln>
        </p:spPr>
        <p:txBody>
          <a:bodyPr anchor="ctr"/>
          <a:lstStyle/>
          <a:p>
            <a:pPr>
              <a:lnSpc>
                <a:spcPct val="90000"/>
              </a:lnSpc>
            </a:pPr>
            <a:r>
              <a:rPr lang="fr-FR" sz="3600" b="1" strike="noStrike" spc="-1">
                <a:solidFill>
                  <a:srgbClr val="262626"/>
                </a:solidFill>
                <a:uFill>
                  <a:solidFill>
                    <a:srgbClr val="FFFFFF"/>
                  </a:solidFill>
                </a:uFill>
                <a:latin typeface="Garamond"/>
                <a:ea typeface="Garamond"/>
              </a:rPr>
              <a:t>Question 1 à 3 : après la classe de 3</a:t>
            </a:r>
            <a:r>
              <a:rPr lang="fr-FR" sz="3600" b="1" strike="noStrike" spc="-1" baseline="30000">
                <a:solidFill>
                  <a:srgbClr val="262626"/>
                </a:solidFill>
                <a:uFill>
                  <a:solidFill>
                    <a:srgbClr val="FFFFFF"/>
                  </a:solidFill>
                </a:uFill>
                <a:latin typeface="Garamond"/>
                <a:ea typeface="Garamond"/>
              </a:rPr>
              <a:t>ème</a:t>
            </a:r>
            <a:r>
              <a:rPr lang="fr-FR" sz="3600" b="1" strike="noStrike" spc="-1">
                <a:solidFill>
                  <a:srgbClr val="262626"/>
                </a:solidFill>
                <a:uFill>
                  <a:solidFill>
                    <a:srgbClr val="FFFFFF"/>
                  </a:solidFill>
                </a:uFill>
                <a:latin typeface="Garamond"/>
                <a:ea typeface="Garamond"/>
              </a:rPr>
              <a:t>, je peux aller </a:t>
            </a:r>
            <a:r>
              <a:rPr lang="fr-FR" sz="3500" b="1" strike="noStrike" spc="-1">
                <a:solidFill>
                  <a:srgbClr val="262626"/>
                </a:solidFill>
                <a:uFill>
                  <a:solidFill>
                    <a:srgbClr val="FFFFFF"/>
                  </a:solidFill>
                </a:uFill>
                <a:latin typeface="Garamond"/>
                <a:ea typeface="Garamond"/>
              </a:rPr>
              <a:t> </a:t>
            </a:r>
            <a:endParaRPr lang="fr-FR" sz="3500" b="0" strike="noStrike" spc="-1">
              <a:solidFill>
                <a:srgbClr val="000000"/>
              </a:solidFill>
              <a:uFill>
                <a:solidFill>
                  <a:srgbClr val="FFFFFF"/>
                </a:solidFill>
              </a:uFill>
              <a:latin typeface="Arial"/>
            </a:endParaRPr>
          </a:p>
        </p:txBody>
      </p:sp>
      <p:sp>
        <p:nvSpPr>
          <p:cNvPr id="143" name="CustomShape 2"/>
          <p:cNvSpPr/>
          <p:nvPr/>
        </p:nvSpPr>
        <p:spPr>
          <a:xfrm>
            <a:off x="1395000" y="1537200"/>
            <a:ext cx="4429800" cy="626400"/>
          </a:xfrm>
          <a:prstGeom prst="rect">
            <a:avLst/>
          </a:prstGeom>
          <a:solidFill>
            <a:srgbClr val="EEAF89"/>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000000"/>
                </a:solidFill>
                <a:uFill>
                  <a:solidFill>
                    <a:srgbClr val="FFFFFF"/>
                  </a:solidFill>
                </a:uFill>
                <a:latin typeface="Garamond"/>
                <a:ea typeface="Garamond"/>
              </a:rPr>
              <a:t>Voie Générale et technologique </a:t>
            </a:r>
            <a:endParaRPr lang="fr-FR" sz="1800" b="0" strike="noStrike" spc="-1">
              <a:solidFill>
                <a:srgbClr val="000000"/>
              </a:solidFill>
              <a:uFill>
                <a:solidFill>
                  <a:srgbClr val="FFFFFF"/>
                </a:solidFill>
              </a:uFill>
              <a:latin typeface="Arial"/>
            </a:endParaRPr>
          </a:p>
        </p:txBody>
      </p:sp>
      <p:sp>
        <p:nvSpPr>
          <p:cNvPr id="144" name="CustomShape 3"/>
          <p:cNvSpPr/>
          <p:nvPr/>
        </p:nvSpPr>
        <p:spPr>
          <a:xfrm>
            <a:off x="6582240" y="1539360"/>
            <a:ext cx="4968000" cy="624240"/>
          </a:xfrm>
          <a:prstGeom prst="rect">
            <a:avLst/>
          </a:prstGeom>
          <a:solidFill>
            <a:srgbClr val="EEAF89"/>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000000"/>
                </a:solidFill>
                <a:uFill>
                  <a:solidFill>
                    <a:srgbClr val="FFFFFF"/>
                  </a:solidFill>
                </a:uFill>
                <a:latin typeface="Garamond"/>
                <a:ea typeface="Garamond"/>
              </a:rPr>
              <a:t>Voie professionnelle</a:t>
            </a:r>
            <a:endParaRPr lang="fr-FR" sz="1800" b="0" strike="noStrike" spc="-1">
              <a:solidFill>
                <a:srgbClr val="000000"/>
              </a:solidFill>
              <a:uFill>
                <a:solidFill>
                  <a:srgbClr val="FFFFFF"/>
                </a:solidFill>
              </a:uFill>
              <a:latin typeface="Arial"/>
            </a:endParaRPr>
          </a:p>
        </p:txBody>
      </p:sp>
      <p:sp>
        <p:nvSpPr>
          <p:cNvPr id="145" name="CustomShape 4"/>
          <p:cNvSpPr/>
          <p:nvPr/>
        </p:nvSpPr>
        <p:spPr>
          <a:xfrm>
            <a:off x="2122200" y="2417040"/>
            <a:ext cx="3266280" cy="403920"/>
          </a:xfrm>
          <a:prstGeom prst="rect">
            <a:avLst/>
          </a:prstGeom>
          <a:solidFill>
            <a:srgbClr val="AFC9C3"/>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0" strike="noStrike" spc="-1">
                <a:solidFill>
                  <a:srgbClr val="000000"/>
                </a:solidFill>
                <a:uFill>
                  <a:solidFill>
                    <a:srgbClr val="FFFFFF"/>
                  </a:solidFill>
                </a:uFill>
                <a:latin typeface="Garamond"/>
                <a:ea typeface="Garamond"/>
              </a:rPr>
              <a:t>Seconde générale et technologique</a:t>
            </a:r>
            <a:endParaRPr lang="fr-FR" sz="1800" b="0" strike="noStrike" spc="-1">
              <a:solidFill>
                <a:srgbClr val="000000"/>
              </a:solidFill>
              <a:uFill>
                <a:solidFill>
                  <a:srgbClr val="FFFFFF"/>
                </a:solidFill>
              </a:uFill>
              <a:latin typeface="Arial"/>
            </a:endParaRPr>
          </a:p>
        </p:txBody>
      </p:sp>
      <p:sp>
        <p:nvSpPr>
          <p:cNvPr id="146" name="CustomShape 5"/>
          <p:cNvSpPr/>
          <p:nvPr/>
        </p:nvSpPr>
        <p:spPr>
          <a:xfrm>
            <a:off x="6582240" y="2417040"/>
            <a:ext cx="2602080" cy="403920"/>
          </a:xfrm>
          <a:prstGeom prst="rect">
            <a:avLst/>
          </a:prstGeom>
          <a:solidFill>
            <a:srgbClr val="AFC9C3"/>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0" strike="noStrike" spc="-1">
                <a:solidFill>
                  <a:srgbClr val="000000"/>
                </a:solidFill>
                <a:uFill>
                  <a:solidFill>
                    <a:srgbClr val="FFFFFF"/>
                  </a:solidFill>
                </a:uFill>
                <a:latin typeface="Garamond"/>
                <a:ea typeface="Garamond"/>
              </a:rPr>
              <a:t>2de professionnelle </a:t>
            </a:r>
            <a:endParaRPr lang="fr-FR" sz="1800" b="0" strike="noStrike" spc="-1">
              <a:solidFill>
                <a:srgbClr val="000000"/>
              </a:solidFill>
              <a:uFill>
                <a:solidFill>
                  <a:srgbClr val="FFFFFF"/>
                </a:solidFill>
              </a:uFill>
              <a:latin typeface="Arial"/>
            </a:endParaRPr>
          </a:p>
        </p:txBody>
      </p:sp>
      <p:sp>
        <p:nvSpPr>
          <p:cNvPr id="147" name="CustomShape 6"/>
          <p:cNvSpPr/>
          <p:nvPr/>
        </p:nvSpPr>
        <p:spPr>
          <a:xfrm>
            <a:off x="9547200" y="2418840"/>
            <a:ext cx="1891080" cy="416520"/>
          </a:xfrm>
          <a:prstGeom prst="rect">
            <a:avLst/>
          </a:prstGeom>
          <a:solidFill>
            <a:srgbClr val="AFC9C3"/>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0" strike="noStrike" spc="-1" dirty="0">
                <a:solidFill>
                  <a:srgbClr val="000000"/>
                </a:solidFill>
                <a:uFill>
                  <a:solidFill>
                    <a:srgbClr val="FFFFFF"/>
                  </a:solidFill>
                </a:uFill>
                <a:latin typeface="Garamond"/>
                <a:ea typeface="Garamond"/>
              </a:rPr>
              <a:t>1</a:t>
            </a:r>
            <a:r>
              <a:rPr lang="fr-FR" sz="1800" b="0" strike="noStrike" spc="-1" baseline="30000" dirty="0">
                <a:solidFill>
                  <a:srgbClr val="000000"/>
                </a:solidFill>
                <a:uFill>
                  <a:solidFill>
                    <a:srgbClr val="FFFFFF"/>
                  </a:solidFill>
                </a:uFill>
                <a:latin typeface="Garamond"/>
                <a:ea typeface="Garamond"/>
              </a:rPr>
              <a:t>re</a:t>
            </a:r>
            <a:r>
              <a:rPr lang="fr-FR" sz="1800" b="0" strike="noStrike" spc="-1" dirty="0">
                <a:solidFill>
                  <a:srgbClr val="000000"/>
                </a:solidFill>
                <a:uFill>
                  <a:solidFill>
                    <a:srgbClr val="FFFFFF"/>
                  </a:solidFill>
                </a:uFill>
                <a:latin typeface="Garamond"/>
                <a:ea typeface="Garamond"/>
              </a:rPr>
              <a:t> année CAP</a:t>
            </a:r>
            <a:endParaRPr lang="fr-FR" sz="1800" b="0" strike="noStrike" spc="-1" dirty="0">
              <a:solidFill>
                <a:srgbClr val="000000"/>
              </a:solidFill>
              <a:uFill>
                <a:solidFill>
                  <a:srgbClr val="FFFFFF"/>
                </a:solidFill>
              </a:uFill>
              <a:latin typeface="Arial"/>
            </a:endParaRPr>
          </a:p>
        </p:txBody>
      </p:sp>
      <p:sp>
        <p:nvSpPr>
          <p:cNvPr id="148" name="CustomShape 7"/>
          <p:cNvSpPr/>
          <p:nvPr/>
        </p:nvSpPr>
        <p:spPr>
          <a:xfrm>
            <a:off x="6582240" y="3007800"/>
            <a:ext cx="2602080" cy="993960"/>
          </a:xfrm>
          <a:prstGeom prst="rect">
            <a:avLst/>
          </a:prstGeom>
          <a:solidFill>
            <a:srgbClr val="AFC9C3"/>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0" strike="noStrike" spc="-1">
                <a:solidFill>
                  <a:srgbClr val="000000"/>
                </a:solidFill>
                <a:uFill>
                  <a:solidFill>
                    <a:srgbClr val="FFFFFF"/>
                  </a:solidFill>
                </a:uFill>
                <a:latin typeface="Garamond"/>
                <a:ea typeface="Garamond"/>
              </a:rPr>
              <a:t>1ère professionnelle </a:t>
            </a:r>
            <a:endParaRPr lang="fr-FR" sz="1800" b="0" strike="noStrike" spc="-1">
              <a:solidFill>
                <a:srgbClr val="000000"/>
              </a:solidFill>
              <a:uFill>
                <a:solidFill>
                  <a:srgbClr val="FFFFFF"/>
                </a:solidFill>
              </a:uFill>
              <a:latin typeface="Arial"/>
            </a:endParaRPr>
          </a:p>
        </p:txBody>
      </p:sp>
      <p:sp>
        <p:nvSpPr>
          <p:cNvPr id="149" name="CustomShape 8"/>
          <p:cNvSpPr/>
          <p:nvPr/>
        </p:nvSpPr>
        <p:spPr>
          <a:xfrm>
            <a:off x="9547200" y="3014640"/>
            <a:ext cx="1891080" cy="754560"/>
          </a:xfrm>
          <a:prstGeom prst="rect">
            <a:avLst/>
          </a:prstGeom>
          <a:solidFill>
            <a:srgbClr val="AFC9C3"/>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0" strike="noStrike" spc="-1">
                <a:solidFill>
                  <a:srgbClr val="FFFFFF"/>
                </a:solidFill>
                <a:uFill>
                  <a:solidFill>
                    <a:srgbClr val="FFFFFF"/>
                  </a:solidFill>
                </a:uFill>
                <a:latin typeface="Garamond"/>
                <a:ea typeface="Garamond"/>
              </a:rPr>
              <a:t>  </a:t>
            </a:r>
            <a:r>
              <a:rPr lang="fr-FR" sz="1800" b="0" strike="noStrike" spc="-1">
                <a:solidFill>
                  <a:srgbClr val="000000"/>
                </a:solidFill>
                <a:uFill>
                  <a:solidFill>
                    <a:srgbClr val="FFFFFF"/>
                  </a:solidFill>
                </a:uFill>
                <a:latin typeface="Garamond"/>
                <a:ea typeface="Garamond"/>
              </a:rPr>
              <a:t>2</a:t>
            </a:r>
            <a:r>
              <a:rPr lang="fr-FR" sz="1800" b="0" strike="noStrike" spc="-1" baseline="30000">
                <a:solidFill>
                  <a:srgbClr val="000000"/>
                </a:solidFill>
                <a:uFill>
                  <a:solidFill>
                    <a:srgbClr val="FFFFFF"/>
                  </a:solidFill>
                </a:uFill>
                <a:latin typeface="Garamond"/>
                <a:ea typeface="Garamond"/>
              </a:rPr>
              <a:t>ème</a:t>
            </a:r>
            <a:r>
              <a:rPr lang="fr-FR" sz="1800" b="0" strike="noStrike" spc="-1">
                <a:solidFill>
                  <a:srgbClr val="000000"/>
                </a:solidFill>
                <a:uFill>
                  <a:solidFill>
                    <a:srgbClr val="FFFFFF"/>
                  </a:solidFill>
                </a:uFill>
                <a:latin typeface="Garamond"/>
                <a:ea typeface="Garamond"/>
              </a:rPr>
              <a:t> année CAP</a:t>
            </a:r>
            <a:endParaRPr lang="fr-FR" sz="1800" b="0" strike="noStrike" spc="-1">
              <a:solidFill>
                <a:srgbClr val="000000"/>
              </a:solidFill>
              <a:uFill>
                <a:solidFill>
                  <a:srgbClr val="FFFFFF"/>
                </a:solidFill>
              </a:uFill>
              <a:latin typeface="Arial"/>
            </a:endParaRPr>
          </a:p>
        </p:txBody>
      </p:sp>
      <p:sp>
        <p:nvSpPr>
          <p:cNvPr id="150" name="CustomShape 9"/>
          <p:cNvSpPr/>
          <p:nvPr/>
        </p:nvSpPr>
        <p:spPr>
          <a:xfrm>
            <a:off x="6564960" y="4236480"/>
            <a:ext cx="2602080" cy="754560"/>
          </a:xfrm>
          <a:prstGeom prst="rect">
            <a:avLst/>
          </a:prstGeom>
          <a:solidFill>
            <a:srgbClr val="AFC9C3"/>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0" strike="noStrike" spc="-1">
                <a:solidFill>
                  <a:srgbClr val="000000"/>
                </a:solidFill>
                <a:uFill>
                  <a:solidFill>
                    <a:srgbClr val="FFFFFF"/>
                  </a:solidFill>
                </a:uFill>
                <a:latin typeface="Garamond"/>
                <a:ea typeface="Garamond"/>
              </a:rPr>
              <a:t>Terminale professionnelle</a:t>
            </a:r>
            <a:endParaRPr lang="fr-FR" sz="1800" b="0" strike="noStrike" spc="-1">
              <a:solidFill>
                <a:srgbClr val="000000"/>
              </a:solidFill>
              <a:uFill>
                <a:solidFill>
                  <a:srgbClr val="FFFFFF"/>
                </a:solidFill>
              </a:uFill>
              <a:latin typeface="Arial"/>
            </a:endParaRPr>
          </a:p>
        </p:txBody>
      </p:sp>
      <p:sp>
        <p:nvSpPr>
          <p:cNvPr id="151" name="TextShape 10"/>
          <p:cNvSpPr txBox="1"/>
          <p:nvPr/>
        </p:nvSpPr>
        <p:spPr>
          <a:xfrm>
            <a:off x="1553040" y="3014640"/>
            <a:ext cx="1757160" cy="1040400"/>
          </a:xfrm>
          <a:prstGeom prst="rect">
            <a:avLst/>
          </a:prstGeom>
          <a:solidFill>
            <a:srgbClr val="AFC9C3"/>
          </a:solidFill>
          <a:ln w="12600">
            <a:solidFill>
              <a:srgbClr val="6A8091"/>
            </a:solidFill>
            <a:round/>
          </a:ln>
        </p:spPr>
        <p:txBody>
          <a:bodyPr anchor="ctr">
            <a:normAutofit/>
          </a:bodyPr>
          <a:lstStyle/>
          <a:p>
            <a:pPr algn="ctr">
              <a:lnSpc>
                <a:spcPct val="100000"/>
              </a:lnSpc>
            </a:pPr>
            <a:r>
              <a:rPr lang="fr-FR" sz="1800" b="0" strike="noStrike" spc="-1">
                <a:solidFill>
                  <a:srgbClr val="000000"/>
                </a:solidFill>
                <a:uFill>
                  <a:solidFill>
                    <a:srgbClr val="FFFFFF"/>
                  </a:solidFill>
                </a:uFill>
                <a:latin typeface="Garamond"/>
                <a:ea typeface="Garamond"/>
              </a:rPr>
              <a:t>1</a:t>
            </a:r>
            <a:r>
              <a:rPr lang="fr-FR" sz="1800" b="0" strike="noStrike" spc="-1" baseline="30000">
                <a:solidFill>
                  <a:srgbClr val="000000"/>
                </a:solidFill>
                <a:uFill>
                  <a:solidFill>
                    <a:srgbClr val="FFFFFF"/>
                  </a:solidFill>
                </a:uFill>
                <a:latin typeface="Garamond"/>
                <a:ea typeface="Garamond"/>
              </a:rPr>
              <a:t>ère</a:t>
            </a:r>
            <a:r>
              <a:rPr lang="fr-FR" sz="1800" b="0" strike="noStrike" spc="-1">
                <a:solidFill>
                  <a:srgbClr val="000000"/>
                </a:solidFill>
                <a:uFill>
                  <a:solidFill>
                    <a:srgbClr val="FFFFFF"/>
                  </a:solidFill>
                </a:uFill>
                <a:latin typeface="Garamond"/>
                <a:ea typeface="Garamond"/>
              </a:rPr>
              <a:t> générale</a:t>
            </a:r>
            <a:endParaRPr lang="fr-FR" sz="1800" b="0" strike="noStrike" spc="-1">
              <a:solidFill>
                <a:srgbClr val="000000"/>
              </a:solidFill>
              <a:uFill>
                <a:solidFill>
                  <a:srgbClr val="FFFFFF"/>
                </a:solidFill>
              </a:uFill>
              <a:latin typeface="Arial"/>
            </a:endParaRPr>
          </a:p>
          <a:p>
            <a:pPr algn="ctr">
              <a:lnSpc>
                <a:spcPct val="100000"/>
              </a:lnSpc>
              <a:spcBef>
                <a:spcPts val="901"/>
              </a:spcBef>
            </a:pPr>
            <a:endParaRPr lang="fr-FR" sz="1800" b="0" strike="noStrike" spc="-1">
              <a:solidFill>
                <a:srgbClr val="000000"/>
              </a:solidFill>
              <a:uFill>
                <a:solidFill>
                  <a:srgbClr val="FFFFFF"/>
                </a:solidFill>
              </a:uFill>
              <a:latin typeface="Arial"/>
            </a:endParaRPr>
          </a:p>
        </p:txBody>
      </p:sp>
      <p:sp>
        <p:nvSpPr>
          <p:cNvPr id="152" name="CustomShape 11"/>
          <p:cNvSpPr/>
          <p:nvPr/>
        </p:nvSpPr>
        <p:spPr>
          <a:xfrm>
            <a:off x="1553040" y="4270680"/>
            <a:ext cx="1757160" cy="754560"/>
          </a:xfrm>
          <a:prstGeom prst="rect">
            <a:avLst/>
          </a:prstGeom>
          <a:solidFill>
            <a:srgbClr val="AFC9C3"/>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endParaRPr lang="fr-FR" sz="1800" b="0" strike="noStrike" spc="-1">
              <a:solidFill>
                <a:srgbClr val="000000"/>
              </a:solidFill>
              <a:uFill>
                <a:solidFill>
                  <a:srgbClr val="FFFFFF"/>
                </a:solidFill>
              </a:uFill>
              <a:latin typeface="Arial"/>
            </a:endParaRPr>
          </a:p>
          <a:p>
            <a:pPr algn="ctr">
              <a:lnSpc>
                <a:spcPct val="100000"/>
              </a:lnSpc>
            </a:pPr>
            <a:r>
              <a:rPr lang="fr-FR" sz="1800" b="0" strike="noStrike" spc="-1">
                <a:solidFill>
                  <a:srgbClr val="000000"/>
                </a:solidFill>
                <a:uFill>
                  <a:solidFill>
                    <a:srgbClr val="FFFFFF"/>
                  </a:solidFill>
                </a:uFill>
                <a:latin typeface="Garamond"/>
                <a:ea typeface="Garamond"/>
              </a:rPr>
              <a:t>Terminale générale</a:t>
            </a:r>
            <a:endParaRPr lang="fr-FR" sz="1800" b="0" strike="noStrike" spc="-1">
              <a:solidFill>
                <a:srgbClr val="000000"/>
              </a:solidFill>
              <a:uFill>
                <a:solidFill>
                  <a:srgbClr val="FFFFFF"/>
                </a:solidFill>
              </a:uFill>
              <a:latin typeface="Arial"/>
            </a:endParaRPr>
          </a:p>
          <a:p>
            <a:pPr algn="ctr">
              <a:lnSpc>
                <a:spcPct val="100000"/>
              </a:lnSpc>
            </a:pPr>
            <a:endParaRPr lang="fr-FR" sz="1800" b="0" strike="noStrike" spc="-1">
              <a:solidFill>
                <a:srgbClr val="000000"/>
              </a:solidFill>
              <a:uFill>
                <a:solidFill>
                  <a:srgbClr val="FFFFFF"/>
                </a:solidFill>
              </a:uFill>
              <a:latin typeface="Arial"/>
            </a:endParaRPr>
          </a:p>
        </p:txBody>
      </p:sp>
      <p:sp>
        <p:nvSpPr>
          <p:cNvPr id="153" name="CustomShape 12"/>
          <p:cNvSpPr/>
          <p:nvPr/>
        </p:nvSpPr>
        <p:spPr>
          <a:xfrm>
            <a:off x="4067640" y="3014640"/>
            <a:ext cx="1757160" cy="993960"/>
          </a:xfrm>
          <a:prstGeom prst="rect">
            <a:avLst/>
          </a:prstGeom>
          <a:solidFill>
            <a:srgbClr val="AFC9C3"/>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0" strike="noStrike" spc="-1">
                <a:solidFill>
                  <a:srgbClr val="000000"/>
                </a:solidFill>
                <a:uFill>
                  <a:solidFill>
                    <a:srgbClr val="FFFFFF"/>
                  </a:solidFill>
                </a:uFill>
                <a:latin typeface="Garamond"/>
                <a:ea typeface="Garamond"/>
              </a:rPr>
              <a:t>1</a:t>
            </a:r>
            <a:r>
              <a:rPr lang="fr-FR" sz="1800" b="0" strike="noStrike" spc="-1" baseline="30000">
                <a:solidFill>
                  <a:srgbClr val="000000"/>
                </a:solidFill>
                <a:uFill>
                  <a:solidFill>
                    <a:srgbClr val="FFFFFF"/>
                  </a:solidFill>
                </a:uFill>
                <a:latin typeface="Garamond"/>
                <a:ea typeface="Garamond"/>
              </a:rPr>
              <a:t>ère</a:t>
            </a:r>
            <a:r>
              <a:rPr lang="fr-FR" sz="1800" b="0" strike="noStrike" spc="-1">
                <a:solidFill>
                  <a:srgbClr val="000000"/>
                </a:solidFill>
                <a:uFill>
                  <a:solidFill>
                    <a:srgbClr val="FFFFFF"/>
                  </a:solidFill>
                </a:uFill>
                <a:latin typeface="Garamond"/>
                <a:ea typeface="Garamond"/>
              </a:rPr>
              <a:t> Technologique</a:t>
            </a:r>
            <a:endParaRPr lang="fr-FR" sz="1800" b="0" strike="noStrike" spc="-1">
              <a:solidFill>
                <a:srgbClr val="000000"/>
              </a:solidFill>
              <a:uFill>
                <a:solidFill>
                  <a:srgbClr val="FFFFFF"/>
                </a:solidFill>
              </a:uFill>
              <a:latin typeface="Arial"/>
            </a:endParaRPr>
          </a:p>
        </p:txBody>
      </p:sp>
      <p:sp>
        <p:nvSpPr>
          <p:cNvPr id="154" name="CustomShape 13"/>
          <p:cNvSpPr/>
          <p:nvPr/>
        </p:nvSpPr>
        <p:spPr>
          <a:xfrm>
            <a:off x="4036320" y="4270680"/>
            <a:ext cx="1757160" cy="754560"/>
          </a:xfrm>
          <a:prstGeom prst="rect">
            <a:avLst/>
          </a:prstGeom>
          <a:solidFill>
            <a:srgbClr val="AFC9C3"/>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0" strike="noStrike" spc="-1">
                <a:solidFill>
                  <a:srgbClr val="000000"/>
                </a:solidFill>
                <a:uFill>
                  <a:solidFill>
                    <a:srgbClr val="FFFFFF"/>
                  </a:solidFill>
                </a:uFill>
                <a:latin typeface="Garamond"/>
                <a:ea typeface="Garamond"/>
              </a:rPr>
              <a:t>Terminale Technologique</a:t>
            </a:r>
            <a:endParaRPr lang="fr-FR" sz="1800" b="0" strike="noStrike" spc="-1">
              <a:solidFill>
                <a:srgbClr val="000000"/>
              </a:solidFill>
              <a:uFill>
                <a:solidFill>
                  <a:srgbClr val="FFFFFF"/>
                </a:solidFill>
              </a:uFill>
              <a:latin typeface="Arial"/>
            </a:endParaRPr>
          </a:p>
        </p:txBody>
      </p:sp>
      <p:sp>
        <p:nvSpPr>
          <p:cNvPr id="155" name="CustomShape 14"/>
          <p:cNvSpPr/>
          <p:nvPr/>
        </p:nvSpPr>
        <p:spPr>
          <a:xfrm flipH="1">
            <a:off x="1394280" y="5324040"/>
            <a:ext cx="1571400" cy="751320"/>
          </a:xfrm>
          <a:prstGeom prst="horizontalScroll">
            <a:avLst>
              <a:gd name="adj" fmla="val 12500"/>
            </a:avLst>
          </a:prstGeom>
          <a:solidFill>
            <a:srgbClr val="BC581B"/>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0" strike="noStrike" spc="-1">
                <a:solidFill>
                  <a:srgbClr val="FFFFFF"/>
                </a:solidFill>
                <a:uFill>
                  <a:solidFill>
                    <a:srgbClr val="FFFFFF"/>
                  </a:solidFill>
                </a:uFill>
                <a:latin typeface="Garamond"/>
                <a:ea typeface="Garamond"/>
              </a:rPr>
              <a:t>Baccalauréat général</a:t>
            </a:r>
            <a:endParaRPr lang="fr-FR" sz="1800" b="0" strike="noStrike" spc="-1">
              <a:solidFill>
                <a:srgbClr val="000000"/>
              </a:solidFill>
              <a:uFill>
                <a:solidFill>
                  <a:srgbClr val="FFFFFF"/>
                </a:solidFill>
              </a:uFill>
              <a:latin typeface="Arial"/>
            </a:endParaRPr>
          </a:p>
        </p:txBody>
      </p:sp>
      <p:sp>
        <p:nvSpPr>
          <p:cNvPr id="156" name="CustomShape 15"/>
          <p:cNvSpPr/>
          <p:nvPr/>
        </p:nvSpPr>
        <p:spPr>
          <a:xfrm flipH="1">
            <a:off x="3857400" y="5308200"/>
            <a:ext cx="1647720" cy="751320"/>
          </a:xfrm>
          <a:prstGeom prst="horizontalScroll">
            <a:avLst>
              <a:gd name="adj" fmla="val 12500"/>
            </a:avLst>
          </a:prstGeom>
          <a:solidFill>
            <a:srgbClr val="BC581B"/>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0" strike="noStrike" spc="-1">
                <a:solidFill>
                  <a:srgbClr val="FFFFFF"/>
                </a:solidFill>
                <a:uFill>
                  <a:solidFill>
                    <a:srgbClr val="FFFFFF"/>
                  </a:solidFill>
                </a:uFill>
                <a:latin typeface="Garamond"/>
                <a:ea typeface="Garamond"/>
              </a:rPr>
              <a:t>Baccalauréat technologique</a:t>
            </a:r>
            <a:endParaRPr lang="fr-FR" sz="1800" b="0" strike="noStrike" spc="-1">
              <a:solidFill>
                <a:srgbClr val="000000"/>
              </a:solidFill>
              <a:uFill>
                <a:solidFill>
                  <a:srgbClr val="FFFFFF"/>
                </a:solidFill>
              </a:uFill>
              <a:latin typeface="Arial"/>
            </a:endParaRPr>
          </a:p>
        </p:txBody>
      </p:sp>
      <p:sp>
        <p:nvSpPr>
          <p:cNvPr id="157" name="CustomShape 16"/>
          <p:cNvSpPr/>
          <p:nvPr/>
        </p:nvSpPr>
        <p:spPr>
          <a:xfrm flipH="1">
            <a:off x="7179480" y="5330520"/>
            <a:ext cx="1571400" cy="751320"/>
          </a:xfrm>
          <a:prstGeom prst="horizontalScroll">
            <a:avLst>
              <a:gd name="adj" fmla="val 12500"/>
            </a:avLst>
          </a:prstGeom>
          <a:solidFill>
            <a:srgbClr val="BC581B"/>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0" strike="noStrike" spc="-1">
                <a:solidFill>
                  <a:srgbClr val="FFFFFF"/>
                </a:solidFill>
                <a:uFill>
                  <a:solidFill>
                    <a:srgbClr val="FFFFFF"/>
                  </a:solidFill>
                </a:uFill>
                <a:latin typeface="Garamond"/>
                <a:ea typeface="Garamond"/>
              </a:rPr>
              <a:t>Baccalauréat professionnel</a:t>
            </a:r>
            <a:endParaRPr lang="fr-FR" sz="1800" b="0" strike="noStrike" spc="-1">
              <a:solidFill>
                <a:srgbClr val="000000"/>
              </a:solidFill>
              <a:uFill>
                <a:solidFill>
                  <a:srgbClr val="FFFFFF"/>
                </a:solidFill>
              </a:uFill>
              <a:latin typeface="Arial"/>
            </a:endParaRPr>
          </a:p>
        </p:txBody>
      </p:sp>
      <p:sp>
        <p:nvSpPr>
          <p:cNvPr id="158" name="CustomShape 17"/>
          <p:cNvSpPr/>
          <p:nvPr/>
        </p:nvSpPr>
        <p:spPr>
          <a:xfrm flipH="1">
            <a:off x="9814320" y="5318640"/>
            <a:ext cx="1571400" cy="751320"/>
          </a:xfrm>
          <a:prstGeom prst="horizontalScroll">
            <a:avLst>
              <a:gd name="adj" fmla="val 12500"/>
            </a:avLst>
          </a:prstGeom>
          <a:solidFill>
            <a:srgbClr val="BC581B"/>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0" strike="noStrike" spc="-1">
                <a:solidFill>
                  <a:srgbClr val="FFFFFF"/>
                </a:solidFill>
                <a:uFill>
                  <a:solidFill>
                    <a:srgbClr val="FFFFFF"/>
                  </a:solidFill>
                </a:uFill>
                <a:latin typeface="Garamond"/>
                <a:ea typeface="Garamond"/>
              </a:rPr>
              <a:t>CAP</a:t>
            </a:r>
            <a:endParaRPr lang="fr-FR" sz="1800" b="0" strike="noStrike" spc="-1">
              <a:solidFill>
                <a:srgbClr val="000000"/>
              </a:solidFill>
              <a:uFill>
                <a:solidFill>
                  <a:srgbClr val="FFFFFF"/>
                </a:solidFill>
              </a:uFill>
              <a:latin typeface="Arial"/>
            </a:endParaRPr>
          </a:p>
        </p:txBody>
      </p:sp>
      <p:sp>
        <p:nvSpPr>
          <p:cNvPr id="159" name="CustomShape 18"/>
          <p:cNvSpPr/>
          <p:nvPr/>
        </p:nvSpPr>
        <p:spPr>
          <a:xfrm>
            <a:off x="5978160" y="1564200"/>
            <a:ext cx="450360" cy="626400"/>
          </a:xfrm>
          <a:prstGeom prst="rect">
            <a:avLst/>
          </a:prstGeom>
          <a:noFill/>
          <a:ln>
            <a:noFill/>
          </a:ln>
        </p:spPr>
        <p:style>
          <a:lnRef idx="0">
            <a:scrgbClr r="0" g="0" b="0"/>
          </a:lnRef>
          <a:fillRef idx="0">
            <a:scrgbClr r="0" g="0" b="0"/>
          </a:fillRef>
          <a:effectRef idx="0">
            <a:scrgbClr r="0" g="0" b="0"/>
          </a:effectRef>
          <a:fontRef idx="minor"/>
        </p:style>
        <p:txBody>
          <a:bodyPr anchor="ctr"/>
          <a:lstStyle/>
          <a:p>
            <a:pPr algn="ctr">
              <a:lnSpc>
                <a:spcPct val="100000"/>
              </a:lnSpc>
            </a:pPr>
            <a:r>
              <a:rPr lang="fr-FR" sz="1300" b="1" strike="noStrike" spc="-1">
                <a:solidFill>
                  <a:srgbClr val="000000"/>
                </a:solidFill>
                <a:uFill>
                  <a:solidFill>
                    <a:srgbClr val="FFFFFF"/>
                  </a:solidFill>
                </a:uFill>
                <a:latin typeface="Garamond"/>
                <a:ea typeface="Garamond"/>
              </a:rPr>
              <a:t>OU</a:t>
            </a:r>
            <a:endParaRPr lang="fr-FR" sz="1300" b="0" strike="noStrike" spc="-1">
              <a:solidFill>
                <a:srgbClr val="000000"/>
              </a:solidFill>
              <a:uFill>
                <a:solidFill>
                  <a:srgbClr val="FFFFFF"/>
                </a:solidFill>
              </a:uFill>
              <a:latin typeface="Arial"/>
            </a:endParaRPr>
          </a:p>
        </p:txBody>
      </p:sp>
      <p:sp>
        <p:nvSpPr>
          <p:cNvPr id="160" name="CustomShape 19"/>
          <p:cNvSpPr/>
          <p:nvPr/>
        </p:nvSpPr>
        <p:spPr>
          <a:xfrm>
            <a:off x="2575080" y="2857320"/>
            <a:ext cx="221040" cy="208080"/>
          </a:xfrm>
          <a:prstGeom prst="downArrow">
            <a:avLst>
              <a:gd name="adj1" fmla="val 50000"/>
              <a:gd name="adj2" fmla="val 50000"/>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sp>
      <p:sp>
        <p:nvSpPr>
          <p:cNvPr id="161" name="CustomShape 20"/>
          <p:cNvSpPr/>
          <p:nvPr/>
        </p:nvSpPr>
        <p:spPr>
          <a:xfrm>
            <a:off x="4592160" y="2855520"/>
            <a:ext cx="221040" cy="208080"/>
          </a:xfrm>
          <a:prstGeom prst="downArrow">
            <a:avLst>
              <a:gd name="adj1" fmla="val 50000"/>
              <a:gd name="adj2" fmla="val 50000"/>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sp>
      <p:sp>
        <p:nvSpPr>
          <p:cNvPr id="162" name="CustomShape 21"/>
          <p:cNvSpPr/>
          <p:nvPr/>
        </p:nvSpPr>
        <p:spPr>
          <a:xfrm>
            <a:off x="2575080" y="4022280"/>
            <a:ext cx="221040" cy="208080"/>
          </a:xfrm>
          <a:prstGeom prst="downArrow">
            <a:avLst>
              <a:gd name="adj1" fmla="val 50000"/>
              <a:gd name="adj2" fmla="val 50000"/>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sp>
      <p:sp>
        <p:nvSpPr>
          <p:cNvPr id="163" name="CustomShape 22"/>
          <p:cNvSpPr/>
          <p:nvPr/>
        </p:nvSpPr>
        <p:spPr>
          <a:xfrm>
            <a:off x="4592160" y="3975120"/>
            <a:ext cx="221040" cy="208080"/>
          </a:xfrm>
          <a:prstGeom prst="downArrow">
            <a:avLst>
              <a:gd name="adj1" fmla="val 50000"/>
              <a:gd name="adj2" fmla="val 50000"/>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sp>
      <p:sp>
        <p:nvSpPr>
          <p:cNvPr id="164" name="CustomShape 23"/>
          <p:cNvSpPr/>
          <p:nvPr/>
        </p:nvSpPr>
        <p:spPr>
          <a:xfrm>
            <a:off x="7644600" y="2823480"/>
            <a:ext cx="221040" cy="208080"/>
          </a:xfrm>
          <a:prstGeom prst="downArrow">
            <a:avLst>
              <a:gd name="adj1" fmla="val 50000"/>
              <a:gd name="adj2" fmla="val 50000"/>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sp>
      <p:sp>
        <p:nvSpPr>
          <p:cNvPr id="165" name="CustomShape 24"/>
          <p:cNvSpPr/>
          <p:nvPr/>
        </p:nvSpPr>
        <p:spPr>
          <a:xfrm>
            <a:off x="10238040" y="2840760"/>
            <a:ext cx="221040" cy="208080"/>
          </a:xfrm>
          <a:prstGeom prst="downArrow">
            <a:avLst>
              <a:gd name="adj1" fmla="val 50000"/>
              <a:gd name="adj2" fmla="val 50000"/>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sp>
      <p:sp>
        <p:nvSpPr>
          <p:cNvPr id="166" name="CustomShape 25"/>
          <p:cNvSpPr/>
          <p:nvPr/>
        </p:nvSpPr>
        <p:spPr>
          <a:xfrm>
            <a:off x="7620480" y="3978000"/>
            <a:ext cx="221040" cy="208080"/>
          </a:xfrm>
          <a:prstGeom prst="downArrow">
            <a:avLst>
              <a:gd name="adj1" fmla="val 50000"/>
              <a:gd name="adj2" fmla="val 50000"/>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sp>
      <p:sp>
        <p:nvSpPr>
          <p:cNvPr id="167" name="CustomShape 26"/>
          <p:cNvSpPr/>
          <p:nvPr/>
        </p:nvSpPr>
        <p:spPr>
          <a:xfrm>
            <a:off x="6126840" y="3411000"/>
            <a:ext cx="280080" cy="360"/>
          </a:xfrm>
          <a:custGeom>
            <a:avLst/>
            <a:gdLst/>
            <a:ahLst/>
            <a:cxnLst/>
            <a:rect l="l" t="t" r="r" b="b"/>
            <a:pathLst>
              <a:path w="21600" h="21600">
                <a:moveTo>
                  <a:pt x="0" y="0"/>
                </a:moveTo>
                <a:lnTo>
                  <a:pt x="21600" y="21600"/>
                </a:lnTo>
              </a:path>
            </a:pathLst>
          </a:custGeom>
          <a:noFill/>
          <a:ln w="9360">
            <a:solidFill>
              <a:schemeClr val="accent1"/>
            </a:solidFill>
            <a:round/>
            <a:headEnd type="triangle" w="med" len="med"/>
            <a:tailEnd type="triangle" w="med" len="med"/>
          </a:ln>
        </p:spPr>
        <p:style>
          <a:lnRef idx="0">
            <a:scrgbClr r="0" g="0" b="0"/>
          </a:lnRef>
          <a:fillRef idx="0">
            <a:scrgbClr r="0" g="0" b="0"/>
          </a:fillRef>
          <a:effectRef idx="0">
            <a:scrgbClr r="0" g="0" b="0"/>
          </a:effectRef>
          <a:fontRef idx="minor"/>
        </p:style>
      </p:sp>
      <p:sp>
        <p:nvSpPr>
          <p:cNvPr id="168" name="CustomShape 27"/>
          <p:cNvSpPr/>
          <p:nvPr/>
        </p:nvSpPr>
        <p:spPr>
          <a:xfrm>
            <a:off x="6095880" y="2661480"/>
            <a:ext cx="306000" cy="360"/>
          </a:xfrm>
          <a:custGeom>
            <a:avLst/>
            <a:gdLst/>
            <a:ahLst/>
            <a:cxnLst/>
            <a:rect l="l" t="t" r="r" b="b"/>
            <a:pathLst>
              <a:path w="21600" h="21600">
                <a:moveTo>
                  <a:pt x="0" y="0"/>
                </a:moveTo>
                <a:lnTo>
                  <a:pt x="21600" y="21600"/>
                </a:lnTo>
              </a:path>
            </a:pathLst>
          </a:custGeom>
          <a:noFill/>
          <a:ln w="9360">
            <a:solidFill>
              <a:schemeClr val="accent1"/>
            </a:solidFill>
            <a:round/>
            <a:headEnd type="triangle" w="med" len="med"/>
            <a:tailEnd type="triangle" w="med" len="med"/>
          </a:ln>
        </p:spPr>
        <p:style>
          <a:lnRef idx="0">
            <a:scrgbClr r="0" g="0" b="0"/>
          </a:lnRef>
          <a:fillRef idx="0">
            <a:scrgbClr r="0" g="0" b="0"/>
          </a:fillRef>
          <a:effectRef idx="0">
            <a:scrgbClr r="0" g="0" b="0"/>
          </a:effectRef>
          <a:fontRef idx="minor"/>
        </p:style>
      </p:sp>
      <p:sp>
        <p:nvSpPr>
          <p:cNvPr id="169" name="CustomShape 28"/>
          <p:cNvSpPr/>
          <p:nvPr/>
        </p:nvSpPr>
        <p:spPr>
          <a:xfrm>
            <a:off x="6006960" y="2922840"/>
            <a:ext cx="393480" cy="249840"/>
          </a:xfrm>
          <a:custGeom>
            <a:avLst/>
            <a:gdLst/>
            <a:ahLst/>
            <a:cxnLst/>
            <a:rect l="l" t="t" r="r" b="b"/>
            <a:pathLst>
              <a:path w="21600" h="21600">
                <a:moveTo>
                  <a:pt x="0" y="0"/>
                </a:moveTo>
                <a:lnTo>
                  <a:pt x="21600" y="21600"/>
                </a:lnTo>
              </a:path>
            </a:pathLst>
          </a:custGeom>
          <a:noFill/>
          <a:ln w="9360">
            <a:solidFill>
              <a:schemeClr val="accent1"/>
            </a:solidFill>
            <a:round/>
            <a:tailEnd type="triangle" w="med" len="med"/>
          </a:ln>
        </p:spPr>
        <p:style>
          <a:lnRef idx="0">
            <a:scrgbClr r="0" g="0" b="0"/>
          </a:lnRef>
          <a:fillRef idx="0">
            <a:scrgbClr r="0" g="0" b="0"/>
          </a:fillRef>
          <a:effectRef idx="0">
            <a:scrgbClr r="0" g="0" b="0"/>
          </a:effectRef>
          <a:fontRef idx="minor"/>
        </p:style>
      </p:sp>
      <p:sp>
        <p:nvSpPr>
          <p:cNvPr id="170" name="CustomShape 29"/>
          <p:cNvSpPr/>
          <p:nvPr/>
        </p:nvSpPr>
        <p:spPr>
          <a:xfrm flipH="1">
            <a:off x="5977440" y="2882520"/>
            <a:ext cx="428760" cy="263520"/>
          </a:xfrm>
          <a:custGeom>
            <a:avLst/>
            <a:gdLst/>
            <a:ahLst/>
            <a:cxnLst/>
            <a:rect l="l" t="t" r="r" b="b"/>
            <a:pathLst>
              <a:path w="21600" h="21600">
                <a:moveTo>
                  <a:pt x="0" y="0"/>
                </a:moveTo>
                <a:lnTo>
                  <a:pt x="21600" y="21600"/>
                </a:lnTo>
              </a:path>
            </a:pathLst>
          </a:custGeom>
          <a:noFill/>
          <a:ln w="9360">
            <a:solidFill>
              <a:schemeClr val="accent1"/>
            </a:solidFill>
            <a:round/>
            <a:tailEnd type="triangle" w="med" len="med"/>
          </a:ln>
        </p:spPr>
        <p:style>
          <a:lnRef idx="0">
            <a:scrgbClr r="0" g="0" b="0"/>
          </a:lnRef>
          <a:fillRef idx="0">
            <a:scrgbClr r="0" g="0" b="0"/>
          </a:fillRef>
          <a:effectRef idx="0">
            <a:scrgbClr r="0" g="0" b="0"/>
          </a:effectRef>
          <a:fontRef idx="minor"/>
        </p:style>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1" name="Google Shape;206;p9"/>
          <p:cNvPicPr/>
          <p:nvPr/>
        </p:nvPicPr>
        <p:blipFill>
          <a:blip r:embed="rId2"/>
          <a:srcRect l="7177" t="7617" r="58463" b="14328"/>
          <a:stretch/>
        </p:blipFill>
        <p:spPr>
          <a:xfrm>
            <a:off x="457843" y="1533560"/>
            <a:ext cx="801000" cy="1458720"/>
          </a:xfrm>
          <a:prstGeom prst="rect">
            <a:avLst/>
          </a:prstGeom>
          <a:ln>
            <a:noFill/>
          </a:ln>
        </p:spPr>
      </p:pic>
      <p:sp>
        <p:nvSpPr>
          <p:cNvPr id="172" name="TextShape 1"/>
          <p:cNvSpPr txBox="1"/>
          <p:nvPr/>
        </p:nvSpPr>
        <p:spPr>
          <a:xfrm>
            <a:off x="457843" y="146498"/>
            <a:ext cx="11307437" cy="1134080"/>
          </a:xfrm>
          <a:prstGeom prst="rect">
            <a:avLst/>
          </a:prstGeom>
          <a:noFill/>
          <a:ln>
            <a:noFill/>
          </a:ln>
        </p:spPr>
        <p:txBody>
          <a:bodyPr anchor="ctr"/>
          <a:lstStyle/>
          <a:p>
            <a:pPr algn="ctr">
              <a:lnSpc>
                <a:spcPct val="90000"/>
              </a:lnSpc>
            </a:pPr>
            <a:endParaRPr lang="fr-FR" sz="3200" b="1" u="sng" strike="noStrike" spc="-1" dirty="0" smtClean="0">
              <a:solidFill>
                <a:srgbClr val="000000"/>
              </a:solidFill>
              <a:uFill>
                <a:solidFill>
                  <a:srgbClr val="FFFFFF"/>
                </a:solidFill>
              </a:uFill>
              <a:latin typeface="Garamond"/>
              <a:ea typeface="Garamond"/>
            </a:endParaRPr>
          </a:p>
          <a:p>
            <a:pPr algn="ctr">
              <a:lnSpc>
                <a:spcPct val="90000"/>
              </a:lnSpc>
            </a:pPr>
            <a:r>
              <a:rPr lang="fr-FR" sz="3200" b="1" u="sng" strike="noStrike" spc="-1" dirty="0" smtClean="0">
                <a:solidFill>
                  <a:srgbClr val="000000"/>
                </a:solidFill>
                <a:uFill>
                  <a:solidFill>
                    <a:srgbClr val="FFFFFF"/>
                  </a:solidFill>
                </a:uFill>
                <a:latin typeface="Garamond"/>
                <a:ea typeface="Garamond"/>
              </a:rPr>
              <a:t>Question </a:t>
            </a:r>
            <a:r>
              <a:rPr lang="fr-FR" sz="3200" b="1" u="sng" strike="noStrike" spc="-1" dirty="0">
                <a:solidFill>
                  <a:srgbClr val="000000"/>
                </a:solidFill>
                <a:uFill>
                  <a:solidFill>
                    <a:srgbClr val="FFFFFF"/>
                  </a:solidFill>
                </a:uFill>
                <a:latin typeface="Garamond"/>
                <a:ea typeface="Garamond"/>
              </a:rPr>
              <a:t>4 </a:t>
            </a:r>
            <a:r>
              <a:rPr lang="fr-FR" sz="3200" b="1" strike="noStrike" spc="-1" dirty="0">
                <a:solidFill>
                  <a:srgbClr val="000000"/>
                </a:solidFill>
                <a:uFill>
                  <a:solidFill>
                    <a:srgbClr val="FFFFFF"/>
                  </a:solidFill>
                </a:uFill>
                <a:latin typeface="Garamond"/>
                <a:ea typeface="Garamond"/>
              </a:rPr>
              <a:t>: Les matières enseignées en classe de 2GT </a:t>
            </a:r>
            <a:r>
              <a:rPr lang="fr-FR" sz="3200" b="1" strike="noStrike" spc="-1" dirty="0" smtClean="0">
                <a:solidFill>
                  <a:srgbClr val="000000"/>
                </a:solidFill>
                <a:uFill>
                  <a:solidFill>
                    <a:srgbClr val="FFFFFF"/>
                  </a:solidFill>
                </a:uFill>
                <a:latin typeface="Garamond"/>
                <a:ea typeface="Garamond"/>
              </a:rPr>
              <a:t>sont très différentes de celles enseignées </a:t>
            </a:r>
            <a:r>
              <a:rPr lang="fr-FR" sz="3200" b="1" strike="noStrike" spc="-1" dirty="0">
                <a:solidFill>
                  <a:srgbClr val="000000"/>
                </a:solidFill>
                <a:uFill>
                  <a:solidFill>
                    <a:srgbClr val="FFFFFF"/>
                  </a:solidFill>
                </a:uFill>
                <a:latin typeface="Garamond"/>
                <a:ea typeface="Garamond"/>
              </a:rPr>
              <a:t>en classe de </a:t>
            </a:r>
            <a:r>
              <a:rPr lang="fr-FR" sz="3200" b="1" strike="noStrike" spc="-1" dirty="0" smtClean="0">
                <a:solidFill>
                  <a:srgbClr val="000000"/>
                </a:solidFill>
                <a:uFill>
                  <a:solidFill>
                    <a:srgbClr val="FFFFFF"/>
                  </a:solidFill>
                </a:uFill>
                <a:latin typeface="Garamond"/>
                <a:ea typeface="Garamond"/>
              </a:rPr>
              <a:t>3</a:t>
            </a:r>
            <a:r>
              <a:rPr lang="fr-FR" sz="3200" b="1" strike="noStrike" spc="-1" baseline="30000" dirty="0" smtClean="0">
                <a:solidFill>
                  <a:srgbClr val="000000"/>
                </a:solidFill>
                <a:uFill>
                  <a:solidFill>
                    <a:srgbClr val="FFFFFF"/>
                  </a:solidFill>
                </a:uFill>
                <a:latin typeface="Garamond"/>
                <a:ea typeface="Garamond"/>
              </a:rPr>
              <a:t>ème</a:t>
            </a:r>
            <a:r>
              <a:rPr lang="fr-FR" sz="3200" b="1" spc="-1" dirty="0" smtClean="0">
                <a:solidFill>
                  <a:srgbClr val="000000"/>
                </a:solidFill>
                <a:uFill>
                  <a:solidFill>
                    <a:srgbClr val="FFFFFF"/>
                  </a:solidFill>
                </a:uFill>
                <a:latin typeface="Garamond"/>
                <a:ea typeface="Garamond"/>
              </a:rPr>
              <a:t> ?</a:t>
            </a:r>
            <a:endParaRPr lang="fr-FR" sz="3200" b="1" strike="noStrike" spc="-1" dirty="0">
              <a:solidFill>
                <a:srgbClr val="000000"/>
              </a:solidFill>
              <a:uFill>
                <a:solidFill>
                  <a:srgbClr val="FFFFFF"/>
                </a:solidFill>
              </a:uFill>
              <a:latin typeface="Garamond" panose="02020404030301010803" pitchFamily="18" charset="0"/>
            </a:endParaRPr>
          </a:p>
        </p:txBody>
      </p:sp>
      <p:sp>
        <p:nvSpPr>
          <p:cNvPr id="173" name="CustomShape 2"/>
          <p:cNvSpPr/>
          <p:nvPr/>
        </p:nvSpPr>
        <p:spPr>
          <a:xfrm rot="20629800">
            <a:off x="1320259" y="1547278"/>
            <a:ext cx="1468080" cy="1310400"/>
          </a:xfrm>
          <a:prstGeom prst="star6">
            <a:avLst>
              <a:gd name="adj" fmla="val 28868"/>
              <a:gd name="hf" fmla="val 115470"/>
            </a:avLst>
          </a:prstGeom>
          <a:solidFill>
            <a:srgbClr val="3A5972"/>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2000" b="1" strike="noStrike" spc="-1" dirty="0">
                <a:solidFill>
                  <a:srgbClr val="FFFFFF"/>
                </a:solidFill>
                <a:uFill>
                  <a:solidFill>
                    <a:srgbClr val="FFFFFF"/>
                  </a:solidFill>
                </a:uFill>
                <a:latin typeface="Garamond"/>
                <a:ea typeface="Garamond"/>
              </a:rPr>
              <a:t>FAUX</a:t>
            </a:r>
            <a:endParaRPr lang="fr-FR" sz="2000" b="0" strike="noStrike" spc="-1" dirty="0">
              <a:solidFill>
                <a:srgbClr val="000000"/>
              </a:solidFill>
              <a:uFill>
                <a:solidFill>
                  <a:srgbClr val="FFFFFF"/>
                </a:solidFill>
              </a:uFill>
              <a:latin typeface="Arial"/>
            </a:endParaRPr>
          </a:p>
        </p:txBody>
      </p:sp>
      <p:pic>
        <p:nvPicPr>
          <p:cNvPr id="174" name="Google Shape;209;p9"/>
          <p:cNvPicPr/>
          <p:nvPr/>
        </p:nvPicPr>
        <p:blipFill>
          <a:blip r:embed="rId3"/>
          <a:srcRect l="37177" t="26796" r="20906" b="16193"/>
          <a:stretch/>
        </p:blipFill>
        <p:spPr>
          <a:xfrm>
            <a:off x="2941766" y="1874742"/>
            <a:ext cx="8446320" cy="4430160"/>
          </a:xfrm>
          <a:prstGeom prst="rect">
            <a:avLst/>
          </a:prstGeom>
          <a:ln>
            <a:noFill/>
          </a:ln>
        </p:spPr>
      </p:pic>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 name="TextShape 1"/>
          <p:cNvSpPr txBox="1"/>
          <p:nvPr/>
        </p:nvSpPr>
        <p:spPr>
          <a:xfrm>
            <a:off x="1066680" y="2656440"/>
            <a:ext cx="10058040" cy="1371240"/>
          </a:xfrm>
          <a:prstGeom prst="rect">
            <a:avLst/>
          </a:prstGeom>
          <a:noFill/>
          <a:ln>
            <a:noFill/>
          </a:ln>
        </p:spPr>
        <p:txBody>
          <a:bodyPr anchor="ctr">
            <a:normAutofit fontScale="92500" lnSpcReduction="20000"/>
          </a:bodyPr>
          <a:lstStyle/>
          <a:p>
            <a:pPr algn="ctr">
              <a:lnSpc>
                <a:spcPct val="90000"/>
              </a:lnSpc>
            </a:pPr>
            <a:r>
              <a:rPr lang="fr-FR" sz="4000" b="1" strike="noStrike" spc="-1" dirty="0">
                <a:solidFill>
                  <a:srgbClr val="395750"/>
                </a:solidFill>
                <a:uFill>
                  <a:solidFill>
                    <a:srgbClr val="FFFFFF"/>
                  </a:solidFill>
                </a:uFill>
                <a:latin typeface="Garamond"/>
                <a:ea typeface="Garamond"/>
              </a:rPr>
              <a:t>Question 5 : </a:t>
            </a:r>
            <a:r>
              <a:rPr dirty="0"/>
              <a:t/>
            </a:r>
            <a:br>
              <a:rPr dirty="0"/>
            </a:br>
            <a:r>
              <a:rPr lang="fr-FR" sz="4000" b="0" strike="noStrike" spc="-1" dirty="0">
                <a:solidFill>
                  <a:srgbClr val="395750"/>
                </a:solidFill>
                <a:uFill>
                  <a:solidFill>
                    <a:srgbClr val="FFFFFF"/>
                  </a:solidFill>
                </a:uFill>
                <a:latin typeface="Garamond"/>
                <a:ea typeface="Garamond"/>
              </a:rPr>
              <a:t>Quels sont les deux diplômes de la voie professionnelle?</a:t>
            </a:r>
            <a:endParaRPr lang="fr-FR" sz="40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 name="CustomShape 1"/>
          <p:cNvSpPr/>
          <p:nvPr/>
        </p:nvSpPr>
        <p:spPr>
          <a:xfrm>
            <a:off x="2057400" y="1513440"/>
            <a:ext cx="3781080" cy="777240"/>
          </a:xfrm>
          <a:prstGeom prst="rect">
            <a:avLst/>
          </a:prstGeom>
          <a:gradFill>
            <a:gsLst>
              <a:gs pos="0">
                <a:schemeClr val="accent4"/>
              </a:gs>
              <a:gs pos="50000">
                <a:srgbClr val="EBB62E"/>
              </a:gs>
              <a:gs pos="100000">
                <a:srgbClr val="EAB52E"/>
              </a:gs>
            </a:gsLst>
            <a:lin ang="5400000"/>
          </a:gradFill>
          <a:ln w="9360">
            <a:solidFill>
              <a:schemeClr val="accent4"/>
            </a:solidFill>
            <a:round/>
          </a:ln>
          <a:effectLst>
            <a:outerShdw blurRad="38100" dist="12700" dir="5400000" algn="ctr" rotWithShape="0">
              <a:srgbClr val="000000">
                <a:alpha val="63000"/>
              </a:srgbClr>
            </a:outerShdw>
          </a:effectLst>
        </p:spPr>
        <p:style>
          <a:lnRef idx="0">
            <a:scrgbClr r="0" g="0" b="0"/>
          </a:lnRef>
          <a:fillRef idx="0">
            <a:scrgbClr r="0" g="0" b="0"/>
          </a:fillRef>
          <a:effectRef idx="0">
            <a:scrgbClr r="0" g="0" b="0"/>
          </a:effectRef>
          <a:fontRef idx="minor"/>
        </p:style>
      </p:sp>
      <p:sp>
        <p:nvSpPr>
          <p:cNvPr id="177" name="CustomShape 2"/>
          <p:cNvSpPr/>
          <p:nvPr/>
        </p:nvSpPr>
        <p:spPr>
          <a:xfrm>
            <a:off x="2057400" y="1513440"/>
            <a:ext cx="3781080" cy="777240"/>
          </a:xfrm>
          <a:prstGeom prst="rect">
            <a:avLst/>
          </a:prstGeom>
          <a:noFill/>
          <a:ln>
            <a:noFill/>
          </a:ln>
        </p:spPr>
        <p:style>
          <a:lnRef idx="0">
            <a:scrgbClr r="0" g="0" b="0"/>
          </a:lnRef>
          <a:fillRef idx="0">
            <a:scrgbClr r="0" g="0" b="0"/>
          </a:fillRef>
          <a:effectRef idx="0">
            <a:scrgbClr r="0" g="0" b="0"/>
          </a:effectRef>
          <a:fontRef idx="minor"/>
        </p:style>
        <p:txBody>
          <a:bodyPr lIns="191880" tIns="109800" rIns="191880" bIns="109800" anchor="ctr"/>
          <a:lstStyle/>
          <a:p>
            <a:pPr algn="ctr">
              <a:lnSpc>
                <a:spcPct val="90000"/>
              </a:lnSpc>
            </a:pPr>
            <a:r>
              <a:rPr lang="fr-FR" sz="2700" b="0" strike="noStrike" spc="-1">
                <a:solidFill>
                  <a:srgbClr val="FFFFFF"/>
                </a:solidFill>
                <a:uFill>
                  <a:solidFill>
                    <a:srgbClr val="FFFFFF"/>
                  </a:solidFill>
                </a:uFill>
                <a:latin typeface="Garamond"/>
                <a:ea typeface="Garamond"/>
              </a:rPr>
              <a:t>Bac Professionnel</a:t>
            </a:r>
            <a:endParaRPr lang="fr-FR" sz="2700" b="0" strike="noStrike" spc="-1">
              <a:solidFill>
                <a:srgbClr val="000000"/>
              </a:solidFill>
              <a:uFill>
                <a:solidFill>
                  <a:srgbClr val="FFFFFF"/>
                </a:solidFill>
              </a:uFill>
              <a:latin typeface="Arial"/>
            </a:endParaRPr>
          </a:p>
        </p:txBody>
      </p:sp>
      <p:sp>
        <p:nvSpPr>
          <p:cNvPr id="178" name="CustomShape 3"/>
          <p:cNvSpPr/>
          <p:nvPr/>
        </p:nvSpPr>
        <p:spPr>
          <a:xfrm>
            <a:off x="2049840" y="2315880"/>
            <a:ext cx="3781080" cy="3001320"/>
          </a:xfrm>
          <a:prstGeom prst="rect">
            <a:avLst/>
          </a:prstGeom>
          <a:solidFill>
            <a:srgbClr val="F6E5CC">
              <a:alpha val="90000"/>
            </a:srgbClr>
          </a:solidFill>
          <a:ln w="9360">
            <a:solidFill>
              <a:srgbClr val="F6E5CC"/>
            </a:solidFill>
            <a:round/>
          </a:ln>
          <a:effectLst>
            <a:outerShdw blurRad="38100" dist="12700" dir="5400000" algn="ctr" rotWithShape="0">
              <a:srgbClr val="000000">
                <a:alpha val="63000"/>
              </a:srgbClr>
            </a:outerShdw>
          </a:effectLst>
        </p:spPr>
        <p:style>
          <a:lnRef idx="0">
            <a:scrgbClr r="0" g="0" b="0"/>
          </a:lnRef>
          <a:fillRef idx="0">
            <a:scrgbClr r="0" g="0" b="0"/>
          </a:fillRef>
          <a:effectRef idx="0">
            <a:scrgbClr r="0" g="0" b="0"/>
          </a:effectRef>
          <a:fontRef idx="minor"/>
        </p:style>
      </p:sp>
      <p:sp>
        <p:nvSpPr>
          <p:cNvPr id="179" name="CustomShape 4"/>
          <p:cNvSpPr/>
          <p:nvPr/>
        </p:nvSpPr>
        <p:spPr>
          <a:xfrm>
            <a:off x="2049840" y="2315880"/>
            <a:ext cx="3781080" cy="3001320"/>
          </a:xfrm>
          <a:prstGeom prst="rect">
            <a:avLst/>
          </a:prstGeom>
          <a:noFill/>
          <a:ln>
            <a:noFill/>
          </a:ln>
        </p:spPr>
        <p:style>
          <a:lnRef idx="0">
            <a:scrgbClr r="0" g="0" b="0"/>
          </a:lnRef>
          <a:fillRef idx="0">
            <a:scrgbClr r="0" g="0" b="0"/>
          </a:fillRef>
          <a:effectRef idx="0">
            <a:scrgbClr r="0" g="0" b="0"/>
          </a:effectRef>
          <a:fontRef idx="minor"/>
        </p:style>
        <p:txBody>
          <a:bodyPr lIns="144000" tIns="144000" rIns="191880" bIns="216000"/>
          <a:lstStyle/>
          <a:p>
            <a:pPr marL="228600" lvl="1" indent="-228240">
              <a:lnSpc>
                <a:spcPct val="90000"/>
              </a:lnSpc>
              <a:buClr>
                <a:srgbClr val="000000"/>
              </a:buClr>
              <a:buFont typeface="Garamond"/>
              <a:buChar char="•"/>
            </a:pPr>
            <a:r>
              <a:rPr lang="fr-FR" sz="2700" b="0" strike="noStrike" spc="-1">
                <a:solidFill>
                  <a:srgbClr val="000000"/>
                </a:solidFill>
                <a:uFill>
                  <a:solidFill>
                    <a:srgbClr val="FFFFFF"/>
                  </a:solidFill>
                </a:uFill>
                <a:latin typeface="Garamond"/>
                <a:ea typeface="Garamond"/>
              </a:rPr>
              <a:t>En 3 ans.</a:t>
            </a:r>
            <a:endParaRPr lang="fr-FR" sz="2700" b="0" strike="noStrike" spc="-1">
              <a:solidFill>
                <a:srgbClr val="000000"/>
              </a:solidFill>
              <a:uFill>
                <a:solidFill>
                  <a:srgbClr val="FFFFFF"/>
                </a:solidFill>
              </a:uFill>
              <a:latin typeface="Arial"/>
            </a:endParaRPr>
          </a:p>
          <a:p>
            <a:pPr marL="228600" lvl="1" indent="-228240">
              <a:lnSpc>
                <a:spcPct val="90000"/>
              </a:lnSpc>
              <a:spcBef>
                <a:spcPts val="405"/>
              </a:spcBef>
              <a:buClr>
                <a:srgbClr val="000000"/>
              </a:buClr>
              <a:buFont typeface="Garamond"/>
              <a:buChar char="•"/>
            </a:pPr>
            <a:r>
              <a:rPr lang="fr-FR" sz="2700" b="0" strike="noStrike" spc="-1">
                <a:solidFill>
                  <a:srgbClr val="000000"/>
                </a:solidFill>
                <a:uFill>
                  <a:solidFill>
                    <a:srgbClr val="FFFFFF"/>
                  </a:solidFill>
                </a:uFill>
                <a:latin typeface="Garamond"/>
                <a:ea typeface="Garamond"/>
              </a:rPr>
              <a:t>Au Lycée Professionnel ou en CFA.</a:t>
            </a:r>
            <a:endParaRPr lang="fr-FR" sz="2700" b="0" strike="noStrike" spc="-1">
              <a:solidFill>
                <a:srgbClr val="000000"/>
              </a:solidFill>
              <a:uFill>
                <a:solidFill>
                  <a:srgbClr val="FFFFFF"/>
                </a:solidFill>
              </a:uFill>
              <a:latin typeface="Arial"/>
            </a:endParaRPr>
          </a:p>
          <a:p>
            <a:pPr marL="228600" lvl="1" indent="-228240">
              <a:lnSpc>
                <a:spcPct val="90000"/>
              </a:lnSpc>
              <a:spcBef>
                <a:spcPts val="405"/>
              </a:spcBef>
              <a:buClr>
                <a:srgbClr val="000000"/>
              </a:buClr>
              <a:buFont typeface="Garamond"/>
              <a:buChar char="•"/>
            </a:pPr>
            <a:r>
              <a:rPr lang="fr-FR" sz="2700" b="0" strike="noStrike" spc="-1">
                <a:solidFill>
                  <a:srgbClr val="000000"/>
                </a:solidFill>
                <a:uFill>
                  <a:solidFill>
                    <a:srgbClr val="FFFFFF"/>
                  </a:solidFill>
                </a:uFill>
                <a:latin typeface="Garamond"/>
                <a:ea typeface="Garamond"/>
              </a:rPr>
              <a:t>Enseignement général + professionnel.</a:t>
            </a:r>
            <a:endParaRPr lang="fr-FR" sz="2700" b="0" strike="noStrike" spc="-1">
              <a:solidFill>
                <a:srgbClr val="000000"/>
              </a:solidFill>
              <a:uFill>
                <a:solidFill>
                  <a:srgbClr val="FFFFFF"/>
                </a:solidFill>
              </a:uFill>
              <a:latin typeface="Arial"/>
            </a:endParaRPr>
          </a:p>
          <a:p>
            <a:pPr marL="228600" lvl="1" indent="-228240">
              <a:lnSpc>
                <a:spcPct val="90000"/>
              </a:lnSpc>
              <a:spcBef>
                <a:spcPts val="405"/>
              </a:spcBef>
              <a:buClr>
                <a:srgbClr val="000000"/>
              </a:buClr>
              <a:buFont typeface="Garamond"/>
              <a:buChar char="•"/>
            </a:pPr>
            <a:r>
              <a:rPr lang="fr-FR" sz="2700" b="0" strike="noStrike" spc="-1">
                <a:solidFill>
                  <a:srgbClr val="000000"/>
                </a:solidFill>
                <a:uFill>
                  <a:solidFill>
                    <a:srgbClr val="FFFFFF"/>
                  </a:solidFill>
                </a:uFill>
                <a:latin typeface="Garamond"/>
                <a:ea typeface="Garamond"/>
              </a:rPr>
              <a:t>22 semaines de stage.</a:t>
            </a:r>
            <a:endParaRPr lang="fr-FR" sz="2700" b="0" strike="noStrike" spc="-1">
              <a:solidFill>
                <a:srgbClr val="000000"/>
              </a:solidFill>
              <a:uFill>
                <a:solidFill>
                  <a:srgbClr val="FFFFFF"/>
                </a:solidFill>
              </a:uFill>
              <a:latin typeface="Arial"/>
            </a:endParaRPr>
          </a:p>
        </p:txBody>
      </p:sp>
      <p:sp>
        <p:nvSpPr>
          <p:cNvPr id="180" name="CustomShape 5"/>
          <p:cNvSpPr/>
          <p:nvPr/>
        </p:nvSpPr>
        <p:spPr>
          <a:xfrm>
            <a:off x="6360840" y="1539360"/>
            <a:ext cx="3781080" cy="777240"/>
          </a:xfrm>
          <a:prstGeom prst="rect">
            <a:avLst/>
          </a:prstGeom>
          <a:gradFill>
            <a:gsLst>
              <a:gs pos="0">
                <a:srgbClr val="78A69B"/>
              </a:gs>
              <a:gs pos="50000">
                <a:srgbClr val="76A69B"/>
              </a:gs>
              <a:gs pos="100000">
                <a:srgbClr val="75A599"/>
              </a:gs>
            </a:gsLst>
            <a:lin ang="5400000"/>
          </a:gradFill>
          <a:ln w="9360">
            <a:solidFill>
              <a:srgbClr val="7AA69C"/>
            </a:solidFill>
            <a:round/>
          </a:ln>
          <a:effectLst>
            <a:outerShdw blurRad="38100" dist="12700" dir="5400000" algn="ctr" rotWithShape="0">
              <a:srgbClr val="000000">
                <a:alpha val="63000"/>
              </a:srgbClr>
            </a:outerShdw>
          </a:effectLst>
        </p:spPr>
        <p:style>
          <a:lnRef idx="0">
            <a:scrgbClr r="0" g="0" b="0"/>
          </a:lnRef>
          <a:fillRef idx="0">
            <a:scrgbClr r="0" g="0" b="0"/>
          </a:fillRef>
          <a:effectRef idx="0">
            <a:scrgbClr r="0" g="0" b="0"/>
          </a:effectRef>
          <a:fontRef idx="minor"/>
        </p:style>
      </p:sp>
      <p:sp>
        <p:nvSpPr>
          <p:cNvPr id="181" name="CustomShape 6"/>
          <p:cNvSpPr/>
          <p:nvPr/>
        </p:nvSpPr>
        <p:spPr>
          <a:xfrm>
            <a:off x="6360840" y="1539360"/>
            <a:ext cx="3781080" cy="777240"/>
          </a:xfrm>
          <a:prstGeom prst="rect">
            <a:avLst/>
          </a:prstGeom>
          <a:noFill/>
          <a:ln>
            <a:noFill/>
          </a:ln>
        </p:spPr>
        <p:style>
          <a:lnRef idx="0">
            <a:scrgbClr r="0" g="0" b="0"/>
          </a:lnRef>
          <a:fillRef idx="0">
            <a:scrgbClr r="0" g="0" b="0"/>
          </a:fillRef>
          <a:effectRef idx="0">
            <a:scrgbClr r="0" g="0" b="0"/>
          </a:effectRef>
          <a:fontRef idx="minor"/>
        </p:style>
        <p:txBody>
          <a:bodyPr lIns="191880" tIns="109800" rIns="191880" bIns="109800" anchor="ctr"/>
          <a:lstStyle/>
          <a:p>
            <a:pPr algn="ctr">
              <a:lnSpc>
                <a:spcPct val="90000"/>
              </a:lnSpc>
            </a:pPr>
            <a:r>
              <a:rPr lang="fr-FR" sz="2700" b="0" strike="noStrike" spc="-1">
                <a:solidFill>
                  <a:srgbClr val="FFFFFF"/>
                </a:solidFill>
                <a:uFill>
                  <a:solidFill>
                    <a:srgbClr val="FFFFFF"/>
                  </a:solidFill>
                </a:uFill>
                <a:latin typeface="Garamond"/>
                <a:ea typeface="Garamond"/>
              </a:rPr>
              <a:t>C.A.P</a:t>
            </a:r>
            <a:endParaRPr lang="fr-FR" sz="2700" b="0" strike="noStrike" spc="-1">
              <a:solidFill>
                <a:srgbClr val="000000"/>
              </a:solidFill>
              <a:uFill>
                <a:solidFill>
                  <a:srgbClr val="FFFFFF"/>
                </a:solidFill>
              </a:uFill>
              <a:latin typeface="Arial"/>
            </a:endParaRPr>
          </a:p>
        </p:txBody>
      </p:sp>
      <p:sp>
        <p:nvSpPr>
          <p:cNvPr id="182" name="CustomShape 7"/>
          <p:cNvSpPr/>
          <p:nvPr/>
        </p:nvSpPr>
        <p:spPr>
          <a:xfrm>
            <a:off x="6360840" y="2316960"/>
            <a:ext cx="3781080" cy="3001320"/>
          </a:xfrm>
          <a:prstGeom prst="rect">
            <a:avLst/>
          </a:prstGeom>
          <a:solidFill>
            <a:srgbClr val="D5DFDC">
              <a:alpha val="90000"/>
            </a:srgbClr>
          </a:solidFill>
          <a:ln w="9360">
            <a:solidFill>
              <a:srgbClr val="D5DFDC"/>
            </a:solidFill>
            <a:round/>
          </a:ln>
          <a:effectLst>
            <a:outerShdw blurRad="38100" dist="12700" dir="5400000" algn="ctr" rotWithShape="0">
              <a:srgbClr val="000000">
                <a:alpha val="63000"/>
              </a:srgbClr>
            </a:outerShdw>
          </a:effectLst>
        </p:spPr>
        <p:style>
          <a:lnRef idx="0">
            <a:scrgbClr r="0" g="0" b="0"/>
          </a:lnRef>
          <a:fillRef idx="0">
            <a:scrgbClr r="0" g="0" b="0"/>
          </a:fillRef>
          <a:effectRef idx="0">
            <a:scrgbClr r="0" g="0" b="0"/>
          </a:effectRef>
          <a:fontRef idx="minor"/>
        </p:style>
      </p:sp>
      <p:sp>
        <p:nvSpPr>
          <p:cNvPr id="183" name="CustomShape 8"/>
          <p:cNvSpPr/>
          <p:nvPr/>
        </p:nvSpPr>
        <p:spPr>
          <a:xfrm>
            <a:off x="6360840" y="2316960"/>
            <a:ext cx="3781080" cy="3001320"/>
          </a:xfrm>
          <a:prstGeom prst="rect">
            <a:avLst/>
          </a:prstGeom>
          <a:noFill/>
          <a:ln>
            <a:noFill/>
          </a:ln>
        </p:spPr>
        <p:style>
          <a:lnRef idx="0">
            <a:scrgbClr r="0" g="0" b="0"/>
          </a:lnRef>
          <a:fillRef idx="0">
            <a:scrgbClr r="0" g="0" b="0"/>
          </a:fillRef>
          <a:effectRef idx="0">
            <a:scrgbClr r="0" g="0" b="0"/>
          </a:effectRef>
          <a:fontRef idx="minor"/>
        </p:style>
        <p:txBody>
          <a:bodyPr lIns="144000" tIns="144000" rIns="191880" bIns="216000"/>
          <a:lstStyle/>
          <a:p>
            <a:pPr marL="228600" lvl="1" indent="-228240">
              <a:lnSpc>
                <a:spcPct val="90000"/>
              </a:lnSpc>
              <a:buClr>
                <a:srgbClr val="000000"/>
              </a:buClr>
              <a:buFont typeface="Garamond"/>
              <a:buChar char="•"/>
            </a:pPr>
            <a:r>
              <a:rPr lang="fr-FR" sz="2700" b="0" strike="noStrike" spc="-1" dirty="0">
                <a:solidFill>
                  <a:srgbClr val="000000"/>
                </a:solidFill>
                <a:uFill>
                  <a:solidFill>
                    <a:srgbClr val="FFFFFF"/>
                  </a:solidFill>
                </a:uFill>
                <a:latin typeface="Garamond"/>
                <a:ea typeface="Garamond"/>
              </a:rPr>
              <a:t>En 2 ans.</a:t>
            </a:r>
            <a:endParaRPr lang="fr-FR" sz="2700" b="0" strike="noStrike" spc="-1" dirty="0">
              <a:solidFill>
                <a:srgbClr val="000000"/>
              </a:solidFill>
              <a:uFill>
                <a:solidFill>
                  <a:srgbClr val="FFFFFF"/>
                </a:solidFill>
              </a:uFill>
              <a:latin typeface="Arial"/>
            </a:endParaRPr>
          </a:p>
          <a:p>
            <a:pPr marL="228600" lvl="1" indent="-228240">
              <a:lnSpc>
                <a:spcPct val="90000"/>
              </a:lnSpc>
              <a:spcBef>
                <a:spcPts val="405"/>
              </a:spcBef>
              <a:buClr>
                <a:srgbClr val="000000"/>
              </a:buClr>
              <a:buFont typeface="Garamond"/>
              <a:buChar char="•"/>
            </a:pPr>
            <a:r>
              <a:rPr lang="fr-FR" sz="2700" b="0" strike="noStrike" spc="-1" dirty="0">
                <a:solidFill>
                  <a:srgbClr val="000000"/>
                </a:solidFill>
                <a:uFill>
                  <a:solidFill>
                    <a:srgbClr val="FFFFFF"/>
                  </a:solidFill>
                </a:uFill>
                <a:latin typeface="Garamond"/>
                <a:ea typeface="Garamond"/>
              </a:rPr>
              <a:t>Au Lycée Professionnel ou en CFA.</a:t>
            </a:r>
            <a:endParaRPr lang="fr-FR" sz="2700" b="0" strike="noStrike" spc="-1" dirty="0">
              <a:solidFill>
                <a:srgbClr val="000000"/>
              </a:solidFill>
              <a:uFill>
                <a:solidFill>
                  <a:srgbClr val="FFFFFF"/>
                </a:solidFill>
              </a:uFill>
              <a:latin typeface="Arial"/>
            </a:endParaRPr>
          </a:p>
          <a:p>
            <a:pPr marL="228600" lvl="1" indent="-228240">
              <a:lnSpc>
                <a:spcPct val="90000"/>
              </a:lnSpc>
              <a:spcBef>
                <a:spcPts val="405"/>
              </a:spcBef>
              <a:buClr>
                <a:srgbClr val="000000"/>
              </a:buClr>
              <a:buFont typeface="Garamond"/>
              <a:buChar char="•"/>
            </a:pPr>
            <a:r>
              <a:rPr lang="fr-FR" sz="2700" b="0" strike="noStrike" spc="-1" dirty="0">
                <a:solidFill>
                  <a:srgbClr val="000000"/>
                </a:solidFill>
                <a:uFill>
                  <a:solidFill>
                    <a:srgbClr val="FFFFFF"/>
                  </a:solidFill>
                </a:uFill>
                <a:latin typeface="Garamond"/>
                <a:ea typeface="Garamond"/>
              </a:rPr>
              <a:t>Enseignement général + professionnel.</a:t>
            </a:r>
            <a:endParaRPr lang="fr-FR" sz="2700" b="0" strike="noStrike" spc="-1" dirty="0">
              <a:solidFill>
                <a:srgbClr val="000000"/>
              </a:solidFill>
              <a:uFill>
                <a:solidFill>
                  <a:srgbClr val="FFFFFF"/>
                </a:solidFill>
              </a:uFill>
              <a:latin typeface="Arial"/>
            </a:endParaRPr>
          </a:p>
          <a:p>
            <a:pPr marL="228600" lvl="1" indent="-228240">
              <a:lnSpc>
                <a:spcPct val="90000"/>
              </a:lnSpc>
              <a:spcBef>
                <a:spcPts val="405"/>
              </a:spcBef>
              <a:buClr>
                <a:srgbClr val="000000"/>
              </a:buClr>
              <a:buFont typeface="Garamond"/>
              <a:buChar char="•"/>
            </a:pPr>
            <a:r>
              <a:rPr lang="fr-FR" sz="2700" b="0" strike="noStrike" spc="-1" dirty="0">
                <a:solidFill>
                  <a:srgbClr val="000000"/>
                </a:solidFill>
                <a:uFill>
                  <a:solidFill>
                    <a:srgbClr val="FFFFFF"/>
                  </a:solidFill>
                </a:uFill>
                <a:latin typeface="Garamond"/>
                <a:ea typeface="Garamond"/>
              </a:rPr>
              <a:t>12 à 16 semaines de stage.</a:t>
            </a:r>
            <a:endParaRPr lang="fr-FR" sz="27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 name="TextShape 1"/>
          <p:cNvSpPr txBox="1"/>
          <p:nvPr/>
        </p:nvSpPr>
        <p:spPr>
          <a:xfrm>
            <a:off x="1066680" y="2656440"/>
            <a:ext cx="10058040" cy="1371240"/>
          </a:xfrm>
          <a:prstGeom prst="rect">
            <a:avLst/>
          </a:prstGeom>
          <a:noFill/>
          <a:ln>
            <a:noFill/>
          </a:ln>
        </p:spPr>
        <p:txBody>
          <a:bodyPr anchor="ctr">
            <a:normAutofit fontScale="70000" lnSpcReduction="20000"/>
          </a:bodyPr>
          <a:lstStyle/>
          <a:p>
            <a:pPr algn="ctr">
              <a:lnSpc>
                <a:spcPct val="90000"/>
              </a:lnSpc>
            </a:pPr>
            <a:r>
              <a:rPr lang="fr-FR" sz="4000" b="1" strike="noStrike" spc="-1" dirty="0">
                <a:solidFill>
                  <a:srgbClr val="395750"/>
                </a:solidFill>
                <a:uFill>
                  <a:solidFill>
                    <a:srgbClr val="FFFFFF"/>
                  </a:solidFill>
                </a:uFill>
                <a:latin typeface="Garamond"/>
                <a:ea typeface="Garamond"/>
              </a:rPr>
              <a:t>Question 6 :</a:t>
            </a:r>
            <a:r>
              <a:rPr dirty="0"/>
              <a:t/>
            </a:r>
            <a:br>
              <a:rPr dirty="0"/>
            </a:br>
            <a:r>
              <a:rPr lang="fr-FR" sz="4000" b="1" strike="noStrike" spc="-1" dirty="0">
                <a:solidFill>
                  <a:srgbClr val="395750"/>
                </a:solidFill>
                <a:uFill>
                  <a:solidFill>
                    <a:srgbClr val="FFFFFF"/>
                  </a:solidFill>
                </a:uFill>
                <a:latin typeface="Garamond"/>
                <a:ea typeface="Garamond"/>
              </a:rPr>
              <a:t> </a:t>
            </a:r>
            <a:r>
              <a:rPr dirty="0"/>
              <a:t/>
            </a:r>
            <a:br>
              <a:rPr dirty="0"/>
            </a:br>
            <a:r>
              <a:rPr lang="fr-FR" sz="4000" b="0" strike="noStrike" spc="-1" dirty="0">
                <a:solidFill>
                  <a:srgbClr val="395750"/>
                </a:solidFill>
                <a:uFill>
                  <a:solidFill>
                    <a:srgbClr val="FFFFFF"/>
                  </a:solidFill>
                </a:uFill>
                <a:latin typeface="Garamond"/>
                <a:ea typeface="Garamond"/>
              </a:rPr>
              <a:t>A votre avis, si je m’oriente en CAP ou en BAC PRO, aurai-je le choix parmi beaucoup de domaines professionnels?</a:t>
            </a:r>
            <a:endParaRPr lang="fr-FR" sz="40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 name="TextShape 1"/>
          <p:cNvSpPr txBox="1"/>
          <p:nvPr/>
        </p:nvSpPr>
        <p:spPr>
          <a:xfrm>
            <a:off x="493560" y="41263"/>
            <a:ext cx="11171160" cy="1371240"/>
          </a:xfrm>
          <a:prstGeom prst="rect">
            <a:avLst/>
          </a:prstGeom>
          <a:noFill/>
          <a:ln>
            <a:noFill/>
          </a:ln>
        </p:spPr>
        <p:txBody>
          <a:bodyPr anchor="ctr">
            <a:normAutofit/>
          </a:bodyPr>
          <a:lstStyle/>
          <a:p>
            <a:pPr>
              <a:lnSpc>
                <a:spcPct val="90000"/>
              </a:lnSpc>
            </a:pPr>
            <a:r>
              <a:t/>
            </a:r>
            <a:br/>
            <a:endParaRPr lang="fr-FR" sz="1400" b="0" strike="noStrike" spc="-1">
              <a:solidFill>
                <a:srgbClr val="000000"/>
              </a:solidFill>
              <a:uFill>
                <a:solidFill>
                  <a:srgbClr val="FFFFFF"/>
                </a:solidFill>
              </a:uFill>
              <a:latin typeface="Arial"/>
            </a:endParaRPr>
          </a:p>
        </p:txBody>
      </p:sp>
      <p:sp>
        <p:nvSpPr>
          <p:cNvPr id="187" name="CustomShape 3"/>
          <p:cNvSpPr/>
          <p:nvPr/>
        </p:nvSpPr>
        <p:spPr>
          <a:xfrm>
            <a:off x="5302080" y="2635560"/>
            <a:ext cx="2782440" cy="1554840"/>
          </a:xfrm>
          <a:prstGeom prst="rect">
            <a:avLst/>
          </a:prstGeom>
          <a:noFill/>
          <a:ln>
            <a:noFill/>
          </a:ln>
        </p:spPr>
        <p:style>
          <a:lnRef idx="0">
            <a:scrgbClr r="0" g="0" b="0"/>
          </a:lnRef>
          <a:fillRef idx="0">
            <a:scrgbClr r="0" g="0" b="0"/>
          </a:fillRef>
          <a:effectRef idx="0">
            <a:scrgbClr r="0" g="0" b="0"/>
          </a:effectRef>
          <a:fontRef idx="minor"/>
        </p:style>
        <p:txBody>
          <a:bodyPr/>
          <a:lstStyle/>
          <a:p>
            <a:pPr algn="ctr">
              <a:lnSpc>
                <a:spcPct val="100000"/>
              </a:lnSpc>
            </a:pPr>
            <a:r>
              <a:rPr lang="fr-FR" sz="2400" b="1" strike="noStrike" spc="-1">
                <a:solidFill>
                  <a:srgbClr val="0033CC"/>
                </a:solidFill>
                <a:uFill>
                  <a:solidFill>
                    <a:srgbClr val="FFFFFF"/>
                  </a:solidFill>
                </a:uFill>
                <a:latin typeface="Garamond"/>
                <a:ea typeface="Garamond"/>
              </a:rPr>
              <a:t>80 spécialités de bac Professionnels </a:t>
            </a:r>
            <a:endParaRPr lang="fr-FR" sz="2400" b="0" strike="noStrike" spc="-1">
              <a:solidFill>
                <a:srgbClr val="000000"/>
              </a:solidFill>
              <a:uFill>
                <a:solidFill>
                  <a:srgbClr val="FFFFFF"/>
                </a:solidFill>
              </a:uFill>
              <a:latin typeface="Arial"/>
            </a:endParaRPr>
          </a:p>
          <a:p>
            <a:pPr algn="ctr">
              <a:lnSpc>
                <a:spcPct val="100000"/>
              </a:lnSpc>
            </a:pPr>
            <a:r>
              <a:rPr lang="fr-FR" sz="2400" b="1" strike="noStrike" spc="-1">
                <a:solidFill>
                  <a:srgbClr val="FF0066"/>
                </a:solidFill>
                <a:uFill>
                  <a:solidFill>
                    <a:srgbClr val="FFFFFF"/>
                  </a:solidFill>
                </a:uFill>
                <a:latin typeface="Garamond"/>
                <a:ea typeface="Garamond"/>
              </a:rPr>
              <a:t>200 spécialités de CAP</a:t>
            </a:r>
            <a:endParaRPr lang="fr-FR" sz="2400" b="0" strike="noStrike" spc="-1">
              <a:solidFill>
                <a:srgbClr val="000000"/>
              </a:solidFill>
              <a:uFill>
                <a:solidFill>
                  <a:srgbClr val="FFFFFF"/>
                </a:solidFill>
              </a:uFill>
              <a:latin typeface="Arial"/>
            </a:endParaRPr>
          </a:p>
        </p:txBody>
      </p:sp>
      <p:pic>
        <p:nvPicPr>
          <p:cNvPr id="188" name="Google Shape;241;p13"/>
          <p:cNvPicPr/>
          <p:nvPr/>
        </p:nvPicPr>
        <p:blipFill>
          <a:blip r:embed="rId3"/>
          <a:srcRect l="7177" t="7617" r="58463" b="14328"/>
          <a:stretch/>
        </p:blipFill>
        <p:spPr>
          <a:xfrm>
            <a:off x="805320" y="1915920"/>
            <a:ext cx="801000" cy="1458720"/>
          </a:xfrm>
          <a:prstGeom prst="rect">
            <a:avLst/>
          </a:prstGeom>
          <a:ln>
            <a:noFill/>
          </a:ln>
        </p:spPr>
      </p:pic>
      <p:sp>
        <p:nvSpPr>
          <p:cNvPr id="189" name="CustomShape 4"/>
          <p:cNvSpPr/>
          <p:nvPr/>
        </p:nvSpPr>
        <p:spPr>
          <a:xfrm>
            <a:off x="3691080" y="3402720"/>
            <a:ext cx="1651320" cy="914040"/>
          </a:xfrm>
          <a:prstGeom prst="rect">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000000"/>
                </a:solidFill>
                <a:uFill>
                  <a:solidFill>
                    <a:srgbClr val="FFFFFF"/>
                  </a:solidFill>
                </a:uFill>
                <a:latin typeface="Garamond"/>
                <a:ea typeface="Garamond"/>
              </a:rPr>
              <a:t>Bâtiment, travaux publics</a:t>
            </a:r>
            <a:endParaRPr lang="fr-FR" sz="1800" b="0" strike="noStrike" spc="-1">
              <a:solidFill>
                <a:srgbClr val="000000"/>
              </a:solidFill>
              <a:uFill>
                <a:solidFill>
                  <a:srgbClr val="FFFFFF"/>
                </a:solidFill>
              </a:uFill>
              <a:latin typeface="Arial"/>
            </a:endParaRPr>
          </a:p>
        </p:txBody>
      </p:sp>
      <p:sp>
        <p:nvSpPr>
          <p:cNvPr id="190" name="CustomShape 5"/>
          <p:cNvSpPr/>
          <p:nvPr/>
        </p:nvSpPr>
        <p:spPr>
          <a:xfrm>
            <a:off x="3375720" y="2525040"/>
            <a:ext cx="1398960" cy="914040"/>
          </a:xfrm>
          <a:prstGeom prst="rect">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000000"/>
                </a:solidFill>
                <a:uFill>
                  <a:solidFill>
                    <a:srgbClr val="FFFFFF"/>
                  </a:solidFill>
                </a:uFill>
                <a:latin typeface="Garamond"/>
                <a:ea typeface="Garamond"/>
              </a:rPr>
              <a:t>Automobile,</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engins</a:t>
            </a:r>
            <a:endParaRPr lang="fr-FR" sz="1800" b="0" strike="noStrike" spc="-1">
              <a:solidFill>
                <a:srgbClr val="000000"/>
              </a:solidFill>
              <a:uFill>
                <a:solidFill>
                  <a:srgbClr val="FFFFFF"/>
                </a:solidFill>
              </a:uFill>
              <a:latin typeface="Arial"/>
            </a:endParaRPr>
          </a:p>
        </p:txBody>
      </p:sp>
      <p:sp>
        <p:nvSpPr>
          <p:cNvPr id="191" name="CustomShape 6"/>
          <p:cNvSpPr/>
          <p:nvPr/>
        </p:nvSpPr>
        <p:spPr>
          <a:xfrm>
            <a:off x="7934040" y="1373040"/>
            <a:ext cx="1099440" cy="716040"/>
          </a:xfrm>
          <a:prstGeom prst="rect">
            <a:avLst/>
          </a:prstGeom>
          <a:solidFill>
            <a:schemeClr val="accent2"/>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000000"/>
                </a:solidFill>
                <a:uFill>
                  <a:solidFill>
                    <a:srgbClr val="FFFFFF"/>
                  </a:solidFill>
                </a:uFill>
                <a:latin typeface="Garamond"/>
                <a:ea typeface="Garamond"/>
              </a:rPr>
              <a:t>Hygiène</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Sécurité</a:t>
            </a:r>
            <a:endParaRPr lang="fr-FR" sz="1800" b="0" strike="noStrike" spc="-1">
              <a:solidFill>
                <a:srgbClr val="000000"/>
              </a:solidFill>
              <a:uFill>
                <a:solidFill>
                  <a:srgbClr val="FFFFFF"/>
                </a:solidFill>
              </a:uFill>
              <a:latin typeface="Arial"/>
            </a:endParaRPr>
          </a:p>
        </p:txBody>
      </p:sp>
      <p:sp>
        <p:nvSpPr>
          <p:cNvPr id="192" name="CustomShape 7"/>
          <p:cNvSpPr/>
          <p:nvPr/>
        </p:nvSpPr>
        <p:spPr>
          <a:xfrm>
            <a:off x="1730520" y="4086360"/>
            <a:ext cx="1256400" cy="914040"/>
          </a:xfrm>
          <a:prstGeom prst="rect">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000000"/>
                </a:solidFill>
                <a:uFill>
                  <a:solidFill>
                    <a:srgbClr val="FFFFFF"/>
                  </a:solidFill>
                </a:uFill>
                <a:latin typeface="Garamond"/>
                <a:ea typeface="Garamond"/>
              </a:rPr>
              <a:t>Chimie</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Physique</a:t>
            </a:r>
            <a:endParaRPr lang="fr-FR" sz="1800" b="0" strike="noStrike" spc="-1">
              <a:solidFill>
                <a:srgbClr val="000000"/>
              </a:solidFill>
              <a:uFill>
                <a:solidFill>
                  <a:srgbClr val="FFFFFF"/>
                </a:solidFill>
              </a:uFill>
              <a:latin typeface="Arial"/>
            </a:endParaRPr>
          </a:p>
        </p:txBody>
      </p:sp>
      <p:sp>
        <p:nvSpPr>
          <p:cNvPr id="193" name="CustomShape 8"/>
          <p:cNvSpPr/>
          <p:nvPr/>
        </p:nvSpPr>
        <p:spPr>
          <a:xfrm>
            <a:off x="3990600" y="1763640"/>
            <a:ext cx="1392120" cy="865080"/>
          </a:xfrm>
          <a:prstGeom prst="rect">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000000"/>
                </a:solidFill>
                <a:uFill>
                  <a:solidFill>
                    <a:srgbClr val="FFFFFF"/>
                  </a:solidFill>
                </a:uFill>
                <a:latin typeface="Garamond"/>
                <a:ea typeface="Garamond"/>
              </a:rPr>
              <a:t>Productique</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Mécanique</a:t>
            </a:r>
            <a:endParaRPr lang="fr-FR" sz="1800" b="0" strike="noStrike" spc="-1">
              <a:solidFill>
                <a:srgbClr val="000000"/>
              </a:solidFill>
              <a:uFill>
                <a:solidFill>
                  <a:srgbClr val="FFFFFF"/>
                </a:solidFill>
              </a:uFill>
              <a:latin typeface="Arial"/>
            </a:endParaRPr>
          </a:p>
        </p:txBody>
      </p:sp>
      <p:sp>
        <p:nvSpPr>
          <p:cNvPr id="194" name="CustomShape 9"/>
          <p:cNvSpPr/>
          <p:nvPr/>
        </p:nvSpPr>
        <p:spPr>
          <a:xfrm>
            <a:off x="7030080" y="1699200"/>
            <a:ext cx="914040" cy="914040"/>
          </a:xfrm>
          <a:prstGeom prst="rect">
            <a:avLst/>
          </a:prstGeom>
          <a:solidFill>
            <a:schemeClr val="accent2"/>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000000"/>
                </a:solidFill>
                <a:uFill>
                  <a:solidFill>
                    <a:srgbClr val="FFFFFF"/>
                  </a:solidFill>
                </a:uFill>
                <a:latin typeface="Garamond"/>
                <a:ea typeface="Garamond"/>
              </a:rPr>
              <a:t>Santé</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Social Soin</a:t>
            </a:r>
            <a:endParaRPr lang="fr-FR" sz="1800" b="0" strike="noStrike" spc="-1">
              <a:solidFill>
                <a:srgbClr val="000000"/>
              </a:solidFill>
              <a:uFill>
                <a:solidFill>
                  <a:srgbClr val="FFFFFF"/>
                </a:solidFill>
              </a:uFill>
              <a:latin typeface="Arial"/>
            </a:endParaRPr>
          </a:p>
        </p:txBody>
      </p:sp>
      <p:sp>
        <p:nvSpPr>
          <p:cNvPr id="195" name="CustomShape 10"/>
          <p:cNvSpPr/>
          <p:nvPr/>
        </p:nvSpPr>
        <p:spPr>
          <a:xfrm>
            <a:off x="4714200" y="5104800"/>
            <a:ext cx="1768680" cy="914040"/>
          </a:xfrm>
          <a:prstGeom prst="rect">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000000"/>
                </a:solidFill>
                <a:uFill>
                  <a:solidFill>
                    <a:srgbClr val="FFFFFF"/>
                  </a:solidFill>
                </a:uFill>
                <a:latin typeface="Garamond"/>
                <a:ea typeface="Garamond"/>
              </a:rPr>
              <a:t>Bois</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Ameublement</a:t>
            </a:r>
            <a:endParaRPr lang="fr-FR" sz="1800" b="0" strike="noStrike" spc="-1">
              <a:solidFill>
                <a:srgbClr val="000000"/>
              </a:solidFill>
              <a:uFill>
                <a:solidFill>
                  <a:srgbClr val="FFFFFF"/>
                </a:solidFill>
              </a:uFill>
              <a:latin typeface="Arial"/>
            </a:endParaRPr>
          </a:p>
        </p:txBody>
      </p:sp>
      <p:sp>
        <p:nvSpPr>
          <p:cNvPr id="196" name="CustomShape 11"/>
          <p:cNvSpPr/>
          <p:nvPr/>
        </p:nvSpPr>
        <p:spPr>
          <a:xfrm>
            <a:off x="7737480" y="4912560"/>
            <a:ext cx="1492560" cy="1397520"/>
          </a:xfrm>
          <a:prstGeom prst="rect">
            <a:avLst/>
          </a:prstGeom>
          <a:solidFill>
            <a:srgbClr val="F3CAB0"/>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000000"/>
                </a:solidFill>
                <a:uFill>
                  <a:solidFill>
                    <a:srgbClr val="FFFFFF"/>
                  </a:solidFill>
                </a:uFill>
                <a:latin typeface="Garamond"/>
                <a:ea typeface="Garamond"/>
              </a:rPr>
              <a:t>Arts, Artisanats</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Audiovisuel,</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Industries graphiques</a:t>
            </a:r>
            <a:endParaRPr lang="fr-FR" sz="1800" b="0" strike="noStrike" spc="-1">
              <a:solidFill>
                <a:srgbClr val="000000"/>
              </a:solidFill>
              <a:uFill>
                <a:solidFill>
                  <a:srgbClr val="FFFFFF"/>
                </a:solidFill>
              </a:uFill>
              <a:latin typeface="Arial"/>
            </a:endParaRPr>
          </a:p>
        </p:txBody>
      </p:sp>
      <p:sp>
        <p:nvSpPr>
          <p:cNvPr id="197" name="CustomShape 12"/>
          <p:cNvSpPr/>
          <p:nvPr/>
        </p:nvSpPr>
        <p:spPr>
          <a:xfrm>
            <a:off x="8350200" y="3262320"/>
            <a:ext cx="1367280" cy="914040"/>
          </a:xfrm>
          <a:prstGeom prst="rect">
            <a:avLst/>
          </a:prstGeom>
          <a:solidFill>
            <a:schemeClr val="accent2"/>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000000"/>
                </a:solidFill>
                <a:uFill>
                  <a:solidFill>
                    <a:srgbClr val="FFFFFF"/>
                  </a:solidFill>
                </a:uFill>
                <a:latin typeface="Garamond"/>
                <a:ea typeface="Garamond"/>
              </a:rPr>
              <a:t>Commerce</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Vente</a:t>
            </a:r>
            <a:endParaRPr lang="fr-FR" sz="1800" b="0" strike="noStrike" spc="-1">
              <a:solidFill>
                <a:srgbClr val="000000"/>
              </a:solidFill>
              <a:uFill>
                <a:solidFill>
                  <a:srgbClr val="FFFFFF"/>
                </a:solidFill>
              </a:uFill>
              <a:latin typeface="Arial"/>
            </a:endParaRPr>
          </a:p>
        </p:txBody>
      </p:sp>
      <p:sp>
        <p:nvSpPr>
          <p:cNvPr id="198" name="CustomShape 13"/>
          <p:cNvSpPr/>
          <p:nvPr/>
        </p:nvSpPr>
        <p:spPr>
          <a:xfrm>
            <a:off x="9035280" y="1706760"/>
            <a:ext cx="1847160" cy="1098360"/>
          </a:xfrm>
          <a:prstGeom prst="rect">
            <a:avLst/>
          </a:prstGeom>
          <a:solidFill>
            <a:schemeClr val="accent2"/>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Gestion-administration,</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Logistique,</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Transport</a:t>
            </a:r>
            <a:endParaRPr lang="fr-FR" sz="1800" b="0" strike="noStrike" spc="-1">
              <a:solidFill>
                <a:srgbClr val="000000"/>
              </a:solidFill>
              <a:uFill>
                <a:solidFill>
                  <a:srgbClr val="FFFFFF"/>
                </a:solidFill>
              </a:uFill>
              <a:latin typeface="Arial"/>
            </a:endParaRPr>
          </a:p>
          <a:p>
            <a:pPr algn="ctr">
              <a:lnSpc>
                <a:spcPct val="100000"/>
              </a:lnSpc>
            </a:pPr>
            <a:endParaRPr lang="fr-FR" sz="1800" b="0" strike="noStrike" spc="-1">
              <a:solidFill>
                <a:srgbClr val="000000"/>
              </a:solidFill>
              <a:uFill>
                <a:solidFill>
                  <a:srgbClr val="FFFFFF"/>
                </a:solidFill>
              </a:uFill>
              <a:latin typeface="Arial"/>
            </a:endParaRPr>
          </a:p>
        </p:txBody>
      </p:sp>
      <p:sp>
        <p:nvSpPr>
          <p:cNvPr id="199" name="CustomShape 14"/>
          <p:cNvSpPr/>
          <p:nvPr/>
        </p:nvSpPr>
        <p:spPr>
          <a:xfrm>
            <a:off x="9614520" y="2805120"/>
            <a:ext cx="2050560" cy="914040"/>
          </a:xfrm>
          <a:prstGeom prst="rect">
            <a:avLst/>
          </a:prstGeom>
          <a:solidFill>
            <a:schemeClr val="accent2"/>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endParaRPr lang="fr-FR" sz="1800" b="0" strike="noStrike" spc="-1">
              <a:solidFill>
                <a:srgbClr val="000000"/>
              </a:solidFill>
              <a:uFill>
                <a:solidFill>
                  <a:srgbClr val="FFFFFF"/>
                </a:solidFill>
              </a:uFill>
              <a:latin typeface="Arial"/>
            </a:endParaRPr>
          </a:p>
          <a:p>
            <a:pPr algn="ctr">
              <a:lnSpc>
                <a:spcPct val="100000"/>
              </a:lnSpc>
            </a:pP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Alimentation</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Hôtellerie</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Restauration</a:t>
            </a:r>
            <a:endParaRPr lang="fr-FR" sz="1800" b="0" strike="noStrike" spc="-1">
              <a:solidFill>
                <a:srgbClr val="000000"/>
              </a:solidFill>
              <a:uFill>
                <a:solidFill>
                  <a:srgbClr val="FFFFFF"/>
                </a:solidFill>
              </a:uFill>
              <a:latin typeface="Arial"/>
            </a:endParaRPr>
          </a:p>
          <a:p>
            <a:pPr algn="ctr">
              <a:lnSpc>
                <a:spcPct val="100000"/>
              </a:lnSpc>
            </a:pPr>
            <a:endParaRPr lang="fr-FR" sz="1800" b="0" strike="noStrike" spc="-1">
              <a:solidFill>
                <a:srgbClr val="000000"/>
              </a:solidFill>
              <a:uFill>
                <a:solidFill>
                  <a:srgbClr val="FFFFFF"/>
                </a:solidFill>
              </a:uFill>
              <a:latin typeface="Arial"/>
            </a:endParaRPr>
          </a:p>
          <a:p>
            <a:pPr algn="ctr">
              <a:lnSpc>
                <a:spcPct val="100000"/>
              </a:lnSpc>
            </a:pPr>
            <a:endParaRPr lang="fr-FR" sz="1800" b="0" strike="noStrike" spc="-1">
              <a:solidFill>
                <a:srgbClr val="000000"/>
              </a:solidFill>
              <a:uFill>
                <a:solidFill>
                  <a:srgbClr val="FFFFFF"/>
                </a:solidFill>
              </a:uFill>
              <a:latin typeface="Arial"/>
            </a:endParaRPr>
          </a:p>
        </p:txBody>
      </p:sp>
      <p:sp>
        <p:nvSpPr>
          <p:cNvPr id="200" name="CustomShape 15"/>
          <p:cNvSpPr/>
          <p:nvPr/>
        </p:nvSpPr>
        <p:spPr>
          <a:xfrm>
            <a:off x="9122760" y="4127400"/>
            <a:ext cx="1723680" cy="1293480"/>
          </a:xfrm>
          <a:prstGeom prst="rect">
            <a:avLst/>
          </a:prstGeom>
          <a:solidFill>
            <a:srgbClr val="FFC000"/>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000000"/>
                </a:solidFill>
                <a:uFill>
                  <a:solidFill>
                    <a:srgbClr val="FFFFFF"/>
                  </a:solidFill>
                </a:uFill>
                <a:latin typeface="Garamond"/>
                <a:ea typeface="Garamond"/>
              </a:rPr>
              <a:t>Agriculture,</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Elevage,</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Aménagement,</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Forêt</a:t>
            </a:r>
            <a:endParaRPr lang="fr-FR" sz="1800" b="0" strike="noStrike" spc="-1">
              <a:solidFill>
                <a:srgbClr val="000000"/>
              </a:solidFill>
              <a:uFill>
                <a:solidFill>
                  <a:srgbClr val="FFFFFF"/>
                </a:solidFill>
              </a:uFill>
              <a:latin typeface="Arial"/>
            </a:endParaRPr>
          </a:p>
        </p:txBody>
      </p:sp>
      <p:sp>
        <p:nvSpPr>
          <p:cNvPr id="201" name="CustomShape 16"/>
          <p:cNvSpPr/>
          <p:nvPr/>
        </p:nvSpPr>
        <p:spPr>
          <a:xfrm>
            <a:off x="5307480" y="1374120"/>
            <a:ext cx="1737000" cy="914040"/>
          </a:xfrm>
          <a:prstGeom prst="rect">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000000"/>
                </a:solidFill>
                <a:uFill>
                  <a:solidFill>
                    <a:srgbClr val="FFFFFF"/>
                  </a:solidFill>
                </a:uFill>
                <a:latin typeface="Garamond"/>
                <a:ea typeface="Garamond"/>
              </a:rPr>
              <a:t>Electricité,</a:t>
            </a:r>
            <a:r>
              <a:t/>
            </a:r>
            <a:br/>
            <a:r>
              <a:rPr lang="fr-FR" sz="1800" b="1" strike="noStrike" spc="-1">
                <a:solidFill>
                  <a:srgbClr val="000000"/>
                </a:solidFill>
                <a:uFill>
                  <a:solidFill>
                    <a:srgbClr val="FFFFFF"/>
                  </a:solidFill>
                </a:uFill>
                <a:latin typeface="Garamond"/>
                <a:ea typeface="Garamond"/>
              </a:rPr>
              <a:t>électronique,</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Energie</a:t>
            </a:r>
            <a:endParaRPr lang="fr-FR" sz="1800" b="0" strike="noStrike" spc="-1">
              <a:solidFill>
                <a:srgbClr val="000000"/>
              </a:solidFill>
              <a:uFill>
                <a:solidFill>
                  <a:srgbClr val="FFFFFF"/>
                </a:solidFill>
              </a:uFill>
              <a:latin typeface="Arial"/>
            </a:endParaRPr>
          </a:p>
        </p:txBody>
      </p:sp>
      <p:sp>
        <p:nvSpPr>
          <p:cNvPr id="202" name="CustomShape 17"/>
          <p:cNvSpPr/>
          <p:nvPr/>
        </p:nvSpPr>
        <p:spPr>
          <a:xfrm>
            <a:off x="2913840" y="4321440"/>
            <a:ext cx="1798560" cy="1083240"/>
          </a:xfrm>
          <a:prstGeom prst="rect">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000000"/>
                </a:solidFill>
                <a:uFill>
                  <a:solidFill>
                    <a:srgbClr val="FFFFFF"/>
                  </a:solidFill>
                </a:uFill>
                <a:latin typeface="Garamond"/>
                <a:ea typeface="Garamond"/>
              </a:rPr>
              <a:t>Matériaux : métaux,</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Papiers, plastiques</a:t>
            </a:r>
            <a:endParaRPr lang="fr-FR" sz="1800" b="0" strike="noStrike" spc="-1">
              <a:solidFill>
                <a:srgbClr val="000000"/>
              </a:solidFill>
              <a:uFill>
                <a:solidFill>
                  <a:srgbClr val="FFFFFF"/>
                </a:solidFill>
              </a:uFill>
              <a:latin typeface="Arial"/>
            </a:endParaRPr>
          </a:p>
        </p:txBody>
      </p:sp>
      <p:sp>
        <p:nvSpPr>
          <p:cNvPr id="203" name="CustomShape 18"/>
          <p:cNvSpPr/>
          <p:nvPr/>
        </p:nvSpPr>
        <p:spPr>
          <a:xfrm>
            <a:off x="6411240" y="4406040"/>
            <a:ext cx="1532880" cy="914040"/>
          </a:xfrm>
          <a:prstGeom prst="rect">
            <a:avLst/>
          </a:prstGeom>
          <a:solidFill>
            <a:schemeClr val="accent1"/>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1800" b="1" strike="noStrike" spc="-1">
                <a:solidFill>
                  <a:srgbClr val="000000"/>
                </a:solidFill>
                <a:uFill>
                  <a:solidFill>
                    <a:srgbClr val="FFFFFF"/>
                  </a:solidFill>
                </a:uFill>
                <a:latin typeface="Garamond"/>
                <a:ea typeface="Garamond"/>
              </a:rPr>
              <a:t>Textile</a:t>
            </a:r>
            <a:endParaRPr lang="fr-FR" sz="1800" b="0" strike="noStrike" spc="-1">
              <a:solidFill>
                <a:srgbClr val="000000"/>
              </a:solidFill>
              <a:uFill>
                <a:solidFill>
                  <a:srgbClr val="FFFFFF"/>
                </a:solidFill>
              </a:uFill>
              <a:latin typeface="Arial"/>
            </a:endParaRPr>
          </a:p>
          <a:p>
            <a:pPr algn="ctr">
              <a:lnSpc>
                <a:spcPct val="100000"/>
              </a:lnSpc>
            </a:pPr>
            <a:r>
              <a:rPr lang="fr-FR" sz="1800" b="1" strike="noStrike" spc="-1">
                <a:solidFill>
                  <a:srgbClr val="000000"/>
                </a:solidFill>
                <a:uFill>
                  <a:solidFill>
                    <a:srgbClr val="FFFFFF"/>
                  </a:solidFill>
                </a:uFill>
                <a:latin typeface="Garamond"/>
                <a:ea typeface="Garamond"/>
              </a:rPr>
              <a:t>Habillement</a:t>
            </a:r>
            <a:endParaRPr lang="fr-FR" sz="1800" b="0" strike="noStrike" spc="-1">
              <a:solidFill>
                <a:srgbClr val="000000"/>
              </a:solidFill>
              <a:uFill>
                <a:solidFill>
                  <a:srgbClr val="FFFFFF"/>
                </a:solidFill>
              </a:uFill>
              <a:latin typeface="Arial"/>
            </a:endParaRPr>
          </a:p>
        </p:txBody>
      </p:sp>
      <p:sp>
        <p:nvSpPr>
          <p:cNvPr id="21" name="CustomShape 2"/>
          <p:cNvSpPr/>
          <p:nvPr/>
        </p:nvSpPr>
        <p:spPr>
          <a:xfrm rot="20966575">
            <a:off x="1683502" y="1386778"/>
            <a:ext cx="1468080" cy="1310400"/>
          </a:xfrm>
          <a:prstGeom prst="star6">
            <a:avLst>
              <a:gd name="adj" fmla="val 28868"/>
              <a:gd name="hf" fmla="val 115470"/>
            </a:avLst>
          </a:prstGeom>
          <a:solidFill>
            <a:srgbClr val="3A5972"/>
          </a:solidFill>
          <a:ln w="12600">
            <a:solidFill>
              <a:srgbClr val="6A8091"/>
            </a:solidFill>
            <a:round/>
          </a:ln>
        </p:spPr>
        <p:style>
          <a:lnRef idx="0">
            <a:scrgbClr r="0" g="0" b="0"/>
          </a:lnRef>
          <a:fillRef idx="0">
            <a:scrgbClr r="0" g="0" b="0"/>
          </a:fillRef>
          <a:effectRef idx="0">
            <a:scrgbClr r="0" g="0" b="0"/>
          </a:effectRef>
          <a:fontRef idx="minor"/>
        </p:style>
        <p:txBody>
          <a:bodyPr anchor="ctr"/>
          <a:lstStyle/>
          <a:p>
            <a:pPr algn="ctr">
              <a:lnSpc>
                <a:spcPct val="100000"/>
              </a:lnSpc>
            </a:pPr>
            <a:r>
              <a:rPr lang="fr-FR" sz="2000" b="1" spc="-1" dirty="0" smtClean="0">
                <a:solidFill>
                  <a:srgbClr val="FFFFFF"/>
                </a:solidFill>
                <a:uFill>
                  <a:solidFill>
                    <a:srgbClr val="FFFFFF"/>
                  </a:solidFill>
                </a:uFill>
                <a:latin typeface="Garamond"/>
              </a:rPr>
              <a:t>OUI</a:t>
            </a:r>
            <a:endParaRPr lang="fr-FR" sz="2000" b="0" strike="noStrike" spc="-1" dirty="0">
              <a:solidFill>
                <a:srgbClr val="000000"/>
              </a:solidFill>
              <a:uFill>
                <a:solidFill>
                  <a:srgbClr val="FFFFFF"/>
                </a:solidFill>
              </a:uFill>
              <a:latin typeface="Aria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hlinkClick r:id="rId2"/>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24177" y="595968"/>
            <a:ext cx="9809583" cy="5508740"/>
          </a:xfrm>
          <a:prstGeom prst="rect">
            <a:avLst/>
          </a:prstGeom>
        </p:spPr>
      </p:pic>
    </p:spTree>
    <p:extLst>
      <p:ext uri="{BB962C8B-B14F-4D97-AF65-F5344CB8AC3E}">
        <p14:creationId xmlns:p14="http://schemas.microsoft.com/office/powerpoint/2010/main" val="213769761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216</TotalTime>
  <Words>1026</Words>
  <Application>Microsoft Office PowerPoint</Application>
  <PresentationFormat>Grand écran</PresentationFormat>
  <Paragraphs>216</Paragraphs>
  <Slides>19</Slides>
  <Notes>3</Notes>
  <HiddenSlides>0</HiddenSlides>
  <MMClips>0</MMClips>
  <ScaleCrop>false</ScaleCrop>
  <HeadingPairs>
    <vt:vector size="6" baseType="variant">
      <vt:variant>
        <vt:lpstr>Polices utilisées</vt:lpstr>
      </vt:variant>
      <vt:variant>
        <vt:i4>9</vt:i4>
      </vt:variant>
      <vt:variant>
        <vt:lpstr>Thème</vt:lpstr>
      </vt:variant>
      <vt:variant>
        <vt:i4>3</vt:i4>
      </vt:variant>
      <vt:variant>
        <vt:lpstr>Titres des diapositives</vt:lpstr>
      </vt:variant>
      <vt:variant>
        <vt:i4>19</vt:i4>
      </vt:variant>
    </vt:vector>
  </HeadingPairs>
  <TitlesOfParts>
    <vt:vector size="31" baseType="lpstr">
      <vt:lpstr>Arial</vt:lpstr>
      <vt:lpstr>Calibri</vt:lpstr>
      <vt:lpstr>DejaVu Sans</vt:lpstr>
      <vt:lpstr>Garamond</vt:lpstr>
      <vt:lpstr>Marianne</vt:lpstr>
      <vt:lpstr>Noto Sans Symbols</vt:lpstr>
      <vt:lpstr>Symbol</vt:lpstr>
      <vt:lpstr>Times New Roman</vt:lpstr>
      <vt:lpstr>Wingdings</vt:lpstr>
      <vt:lpstr>Office Theme</vt:lpstr>
      <vt:lpstr>Office Theme</vt:lpstr>
      <vt:lpstr>Office Theme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APRÈS LA CLASSE DE 4ÈME</dc:title>
  <dc:subject/>
  <dc:creator>Lisa Djibril</dc:creator>
  <dc:description/>
  <cp:lastModifiedBy>Utilisateur Windows</cp:lastModifiedBy>
  <cp:revision>37</cp:revision>
  <dcterms:created xsi:type="dcterms:W3CDTF">2018-03-13T14:57:50Z</dcterms:created>
  <dcterms:modified xsi:type="dcterms:W3CDTF">2024-11-13T10:51:44Z</dcterms:modified>
  <dc:language>fr-FR</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17</vt:i4>
  </property>
  <property fmtid="{D5CDD505-2E9C-101B-9397-08002B2CF9AE}" pid="8" name="PresentationFormat">
    <vt:lpwstr>Grand écran</vt:lpwstr>
  </property>
  <property fmtid="{D5CDD505-2E9C-101B-9397-08002B2CF9AE}" pid="9" name="ScaleCrop">
    <vt:bool>false</vt:bool>
  </property>
  <property fmtid="{D5CDD505-2E9C-101B-9397-08002B2CF9AE}" pid="10" name="ShareDoc">
    <vt:bool>false</vt:bool>
  </property>
  <property fmtid="{D5CDD505-2E9C-101B-9397-08002B2CF9AE}" pid="11" name="Slides">
    <vt:i4>19</vt:i4>
  </property>
</Properties>
</file>